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29/04/2024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0" y="15480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7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5011876" y="415633"/>
            <a:ext cx="205588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ENCARGADO DE DESPACHO </a:t>
            </a:r>
            <a:endParaRPr lang="es-MX" sz="1200" dirty="0">
              <a:solidFill>
                <a:schemeClr val="bg1"/>
              </a:solidFill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Y </a:t>
            </a:r>
            <a:r>
              <a:rPr lang="es-MX" sz="1200" dirty="0" smtClean="0">
                <a:solidFill>
                  <a:schemeClr val="bg1"/>
                </a:solidFill>
              </a:rPr>
              <a:t>RURAL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225964" y="141736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33648" y="1460759"/>
            <a:ext cx="292242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ASISTENTE</a:t>
            </a:r>
            <a:endParaRPr lang="es-MX" sz="12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127722" y="140247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CuadroTexto 22"/>
          <p:cNvSpPr txBox="1"/>
          <p:nvPr/>
        </p:nvSpPr>
        <p:spPr>
          <a:xfrm>
            <a:off x="8910653" y="1491975"/>
            <a:ext cx="111222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AUX</a:t>
            </a:r>
            <a:r>
              <a:rPr lang="es-MX" sz="1200" dirty="0"/>
              <a:t>. JURIDICO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633412" y="207680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94904" y="3512968"/>
            <a:ext cx="1300962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</a:t>
            </a:r>
            <a:r>
              <a:rPr lang="es-MX" sz="1200" dirty="0">
                <a:solidFill>
                  <a:schemeClr val="tx1"/>
                </a:solidFill>
                <a:cs typeface="Arial" panose="020B0604020202020204" pitchFamily="34" charset="0"/>
              </a:rPr>
              <a:t>SOCIAL </a:t>
            </a:r>
            <a:endParaRPr lang="es-MX" sz="12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238769" y="3532932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  <a:endParaRPr lang="es-MX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  <a:endParaRPr lang="es-MX" sz="1200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4210501" y="3522433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</a:t>
            </a:r>
            <a:r>
              <a:rPr lang="es-MX" sz="1200" dirty="0">
                <a:solidFill>
                  <a:schemeClr val="tx1"/>
                </a:solidFill>
                <a:cs typeface="Arial" panose="020B0604020202020204" pitchFamily="34" charset="0"/>
              </a:rPr>
              <a:t>SOCIAL</a:t>
            </a:r>
            <a:endParaRPr lang="es-MX" sz="1200" dirty="0"/>
          </a:p>
        </p:txBody>
      </p:sp>
      <p:cxnSp>
        <p:nvCxnSpPr>
          <p:cNvPr id="70" name="Conector recto 69"/>
          <p:cNvCxnSpPr/>
          <p:nvPr/>
        </p:nvCxnSpPr>
        <p:spPr>
          <a:xfrm>
            <a:off x="991871" y="4910812"/>
            <a:ext cx="9592262" cy="676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020805" y="49050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832130" y="491757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2412374" y="5373063"/>
            <a:ext cx="1264965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cs typeface="Arial" panose="020B0604020202020204" pitchFamily="34" charset="0"/>
              </a:rPr>
              <a:t>AUXILIAR DE PROMOTOR SOCIAL</a:t>
            </a:r>
          </a:p>
        </p:txBody>
      </p:sp>
      <p:sp>
        <p:nvSpPr>
          <p:cNvPr id="95" name="Rectángulo redondeado 94"/>
          <p:cNvSpPr/>
          <p:nvPr/>
        </p:nvSpPr>
        <p:spPr>
          <a:xfrm>
            <a:off x="5324863" y="5346780"/>
            <a:ext cx="1365406" cy="854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AUXILIAR DE PROMOTOR SOCIAL</a:t>
            </a:r>
            <a:endParaRPr lang="es-MX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8168399" y="5356690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AUXILIAR </a:t>
            </a:r>
            <a:r>
              <a:rPr lang="es-MX" sz="1200" dirty="0">
                <a:solidFill>
                  <a:schemeClr val="tx1"/>
                </a:solidFill>
                <a:cs typeface="Arial" panose="020B0604020202020204" pitchFamily="34" charset="0"/>
              </a:rPr>
              <a:t>DE PROMOTOR </a:t>
            </a:r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SOCIAL </a:t>
            </a:r>
            <a:endParaRPr lang="es-MX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8" name="Rectángulo 97"/>
          <p:cNvSpPr/>
          <p:nvPr/>
        </p:nvSpPr>
        <p:spPr>
          <a:xfrm rot="5400000">
            <a:off x="8226935" y="315300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HUMANO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9755888" y="3504679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 </a:t>
            </a:r>
            <a:endParaRPr lang="es-MX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s-MX" sz="1200" dirty="0"/>
          </a:p>
        </p:txBody>
      </p:sp>
      <p:cxnSp>
        <p:nvCxnSpPr>
          <p:cNvPr id="130" name="Conector recto 129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918582" y="2067176"/>
            <a:ext cx="220445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ENCARGADO  DE  </a:t>
            </a:r>
            <a:r>
              <a:rPr lang="es-MX" sz="1200" dirty="0"/>
              <a:t>PROMOTORES</a:t>
            </a:r>
          </a:p>
        </p:txBody>
      </p:sp>
      <p:cxnSp>
        <p:nvCxnSpPr>
          <p:cNvPr id="42" name="Conector recto 41"/>
          <p:cNvCxnSpPr/>
          <p:nvPr/>
        </p:nvCxnSpPr>
        <p:spPr>
          <a:xfrm>
            <a:off x="10573008" y="4369494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4839255" y="3065065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911505" y="3061506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 flipV="1">
            <a:off x="5975063" y="1649787"/>
            <a:ext cx="2135264" cy="382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5960098" y="992171"/>
            <a:ext cx="1832" cy="1065003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 flipH="1">
            <a:off x="5959390" y="2548101"/>
            <a:ext cx="2540" cy="52435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3838590" y="1648194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Rectángulo redondeado 38"/>
          <p:cNvSpPr/>
          <p:nvPr/>
        </p:nvSpPr>
        <p:spPr>
          <a:xfrm>
            <a:off x="4695584" y="109281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3" name="CuadroTexto 52"/>
          <p:cNvSpPr txBox="1"/>
          <p:nvPr/>
        </p:nvSpPr>
        <p:spPr>
          <a:xfrm>
            <a:off x="4689899" y="1123877"/>
            <a:ext cx="26502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COORDINADOR DE DESARROLLO SOCIAL Y RURAL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sel 1"/>
          <p:cNvSpPr/>
          <p:nvPr/>
        </p:nvSpPr>
        <p:spPr>
          <a:xfrm>
            <a:off x="8238" y="15480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979204" y="382235"/>
            <a:ext cx="21328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ENCARGADO DE DESPACHO </a:t>
            </a:r>
            <a:endParaRPr lang="es-MX" sz="1200" dirty="0">
              <a:solidFill>
                <a:schemeClr val="bg1"/>
              </a:solidFill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Y </a:t>
            </a:r>
            <a:r>
              <a:rPr lang="es-MX" sz="1200" dirty="0" smtClean="0">
                <a:solidFill>
                  <a:schemeClr val="bg1"/>
                </a:solidFill>
              </a:rPr>
              <a:t>RURAL</a:t>
            </a:r>
          </a:p>
          <a:p>
            <a:pPr algn="ctr"/>
            <a:r>
              <a:rPr lang="es-MX" sz="1100" dirty="0" smtClean="0">
                <a:solidFill>
                  <a:schemeClr val="bg1"/>
                </a:solidFill>
              </a:rPr>
              <a:t>RAFAEL ALBA ARRIABA </a:t>
            </a:r>
            <a:endParaRPr lang="es-MX" sz="1100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227127" y="1567469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85277" y="1541133"/>
            <a:ext cx="2922423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ASISTENTE</a:t>
            </a:r>
          </a:p>
          <a:p>
            <a:pPr algn="ctr"/>
            <a:r>
              <a:rPr lang="es-MX" sz="1100" dirty="0" smtClean="0"/>
              <a:t>SUSANA ESTEPHANÍA GÓMEZ BERNARDINO</a:t>
            </a:r>
            <a:endParaRPr lang="es-MX" sz="11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8094622" y="1571160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8497633" y="1530198"/>
            <a:ext cx="1901482" cy="4462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AUX</a:t>
            </a:r>
            <a:r>
              <a:rPr lang="es-MX" sz="1200" dirty="0"/>
              <a:t>. </a:t>
            </a:r>
            <a:r>
              <a:rPr lang="es-MX" sz="1200" dirty="0" smtClean="0"/>
              <a:t>JURIDICO</a:t>
            </a:r>
          </a:p>
          <a:p>
            <a:pPr algn="ctr"/>
            <a:r>
              <a:rPr lang="es-MX" sz="1100" dirty="0" smtClean="0"/>
              <a:t>MARISOL MÁRQUEZ VALADEZ</a:t>
            </a:r>
            <a:endParaRPr lang="es-MX" sz="11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4633412" y="207680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494904" y="3512968"/>
            <a:ext cx="1346788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JUAN LLAMAS RODRÍGUEZ</a:t>
            </a:r>
            <a:endParaRPr lang="es-MX" sz="9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EDTIH GABRIELA OCAMPO RUÍZ</a:t>
            </a:r>
            <a:endParaRPr lang="es-MX" sz="90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6238769" y="3532932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</a:p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JUAN MANUEL LOZANO CERVANTES</a:t>
            </a:r>
            <a:endParaRPr lang="es-MX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</a:p>
          <a:p>
            <a:pPr algn="ctr"/>
            <a:endParaRPr lang="es-MX" sz="9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ALEJANDRO LÓPEZ VALLECILLO</a:t>
            </a:r>
            <a:endParaRPr lang="es-MX" sz="9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4210501" y="3522433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</a:t>
            </a:r>
          </a:p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SERGIO IVÁN MALDONADO MÉNDOZA</a:t>
            </a:r>
            <a:endParaRPr lang="es-MX" sz="900" dirty="0"/>
          </a:p>
        </p:txBody>
      </p:sp>
      <p:cxnSp>
        <p:nvCxnSpPr>
          <p:cNvPr id="19" name="Conector recto 18"/>
          <p:cNvCxnSpPr/>
          <p:nvPr/>
        </p:nvCxnSpPr>
        <p:spPr>
          <a:xfrm>
            <a:off x="991871" y="4910812"/>
            <a:ext cx="9592262" cy="676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6020805" y="49050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8832130" y="491757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ectángulo redondeado 21"/>
          <p:cNvSpPr/>
          <p:nvPr/>
        </p:nvSpPr>
        <p:spPr>
          <a:xfrm>
            <a:off x="2328349" y="5380762"/>
            <a:ext cx="1424949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cs typeface="Arial" panose="020B0604020202020204" pitchFamily="34" charset="0"/>
              </a:rPr>
              <a:t>AUXILIAR DE PROMOTOR </a:t>
            </a:r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SOCIAL</a:t>
            </a:r>
          </a:p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ERICA ANDRADE ANDRADE</a:t>
            </a:r>
            <a:endParaRPr lang="es-MX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5329237" y="5356690"/>
            <a:ext cx="1384601" cy="8110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AUXILIAR DE PROMOTOR SOCIAL</a:t>
            </a:r>
          </a:p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CRISTINA LÓPEZ FRANCO</a:t>
            </a:r>
            <a:endParaRPr lang="es-MX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8168399" y="5356690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AUXILIAR </a:t>
            </a:r>
            <a:r>
              <a:rPr lang="es-MX" sz="1000" dirty="0">
                <a:solidFill>
                  <a:schemeClr val="tx1"/>
                </a:solidFill>
                <a:cs typeface="Arial" panose="020B0604020202020204" pitchFamily="34" charset="0"/>
              </a:rPr>
              <a:t>DE PROMOTOR </a:t>
            </a:r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SOCIAL </a:t>
            </a:r>
            <a:endParaRPr lang="es-MX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s-MX" sz="9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MARTÍN EMMANUEL VILLALOBOS COLLAZO</a:t>
            </a:r>
            <a:endParaRPr lang="es-MX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 rot="5400000">
            <a:off x="8226935" y="315300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HUMANO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9755888" y="3496441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PROMOTOR SOCIAL </a:t>
            </a:r>
          </a:p>
          <a:p>
            <a:pPr algn="ctr"/>
            <a:endParaRPr lang="es-MX" sz="1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s-MX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(VACANTE)</a:t>
            </a:r>
            <a:endParaRPr lang="es-MX" sz="900" dirty="0"/>
          </a:p>
        </p:txBody>
      </p:sp>
      <p:cxnSp>
        <p:nvCxnSpPr>
          <p:cNvPr id="27" name="Conector recto 26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4926820" y="2067176"/>
            <a:ext cx="220445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ENCARGADO  DE  PROMOTORES</a:t>
            </a:r>
          </a:p>
          <a:p>
            <a:pPr algn="ctr"/>
            <a:r>
              <a:rPr lang="es-MX" sz="1100" dirty="0" smtClean="0"/>
              <a:t>MISAEL MARTÍNEZ SERRANO</a:t>
            </a:r>
            <a:endParaRPr lang="es-MX" sz="1100" dirty="0"/>
          </a:p>
        </p:txBody>
      </p:sp>
      <p:cxnSp>
        <p:nvCxnSpPr>
          <p:cNvPr id="32" name="Conector recto 31"/>
          <p:cNvCxnSpPr/>
          <p:nvPr/>
        </p:nvCxnSpPr>
        <p:spPr>
          <a:xfrm>
            <a:off x="10573008" y="4369494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839255" y="3065065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6911505" y="3061506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5978570" y="1795815"/>
            <a:ext cx="2135263" cy="1277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5960098" y="992171"/>
            <a:ext cx="1832" cy="1065003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5959390" y="2548101"/>
            <a:ext cx="2540" cy="52435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3837693" y="1805648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Rectángulo redondeado 38"/>
          <p:cNvSpPr/>
          <p:nvPr/>
        </p:nvSpPr>
        <p:spPr>
          <a:xfrm>
            <a:off x="4695584" y="1092811"/>
            <a:ext cx="2644554" cy="5188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0" name="CuadroTexto 39"/>
          <p:cNvSpPr txBox="1"/>
          <p:nvPr/>
        </p:nvSpPr>
        <p:spPr>
          <a:xfrm>
            <a:off x="4787367" y="1038196"/>
            <a:ext cx="2456241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COORDINADOR DE DESARROLLO SOCIAL Y RURAL</a:t>
            </a:r>
          </a:p>
          <a:p>
            <a:pPr algn="ctr"/>
            <a:r>
              <a:rPr lang="es-MX" sz="1100" dirty="0" smtClean="0"/>
              <a:t>FRANCISCO XAVIER GÓMEZ ÁLVAREZ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485301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146</Words>
  <Application>Microsoft Office PowerPoint</Application>
  <PresentationFormat>Panorámica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Marisol Márquez Velázquez</cp:lastModifiedBy>
  <cp:revision>45</cp:revision>
  <cp:lastPrinted>2024-04-17T21:43:49Z</cp:lastPrinted>
  <dcterms:created xsi:type="dcterms:W3CDTF">2018-10-22T17:48:52Z</dcterms:created>
  <dcterms:modified xsi:type="dcterms:W3CDTF">2024-04-29T15:40:15Z</dcterms:modified>
</cp:coreProperties>
</file>