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30/01/2024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59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30/01/2024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66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30/01/2024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13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30/01/2024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78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30/01/2024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55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30/01/2024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907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30/01/2024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770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30/01/2024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88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30/01/2024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946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30/01/2024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4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30/01/2024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16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F4DB1-AC8F-45A4-800B-1924D1488D65}" type="datetimeFigureOut">
              <a:rPr lang="es-MX" smtClean="0"/>
              <a:t>30/01/2024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05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sel 3"/>
          <p:cNvSpPr/>
          <p:nvPr/>
        </p:nvSpPr>
        <p:spPr>
          <a:xfrm>
            <a:off x="0" y="15480"/>
            <a:ext cx="12192000" cy="7034903"/>
          </a:xfrm>
          <a:prstGeom prst="bevel">
            <a:avLst>
              <a:gd name="adj" fmla="val 4742"/>
            </a:avLst>
          </a:prstGeom>
          <a:solidFill>
            <a:srgbClr val="FFFFFF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7" name="Imagen 2" descr="San Francisco del Rinc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4" y="255298"/>
            <a:ext cx="2238375" cy="119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redondeado 4"/>
          <p:cNvSpPr/>
          <p:nvPr/>
        </p:nvSpPr>
        <p:spPr>
          <a:xfrm>
            <a:off x="4663720" y="419387"/>
            <a:ext cx="2676418" cy="5742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4912490" y="415633"/>
            <a:ext cx="225465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ENCARGADO DE </a:t>
            </a:r>
            <a:r>
              <a:rPr lang="es-MX" sz="1200" dirty="0" smtClean="0">
                <a:solidFill>
                  <a:schemeClr val="bg1"/>
                </a:solidFill>
              </a:rPr>
              <a:t>DESPACHO </a:t>
            </a:r>
            <a:endParaRPr lang="es-MX" sz="1200" dirty="0">
              <a:solidFill>
                <a:schemeClr val="bg1"/>
              </a:solidFill>
            </a:endParaRPr>
          </a:p>
          <a:p>
            <a:pPr algn="ctr"/>
            <a:r>
              <a:rPr lang="es-MX" sz="1200" dirty="0">
                <a:solidFill>
                  <a:schemeClr val="bg1"/>
                </a:solidFill>
              </a:rPr>
              <a:t>DESARROLLO SOCIAL Y HUMANO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1225964" y="1417361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033648" y="1460759"/>
            <a:ext cx="2922423" cy="2693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50" dirty="0" smtClean="0"/>
              <a:t>ASISTENTE</a:t>
            </a:r>
            <a:endParaRPr lang="es-MX" sz="1150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8127722" y="1402476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CuadroTexto 22"/>
          <p:cNvSpPr txBox="1"/>
          <p:nvPr/>
        </p:nvSpPr>
        <p:spPr>
          <a:xfrm>
            <a:off x="8910653" y="1491975"/>
            <a:ext cx="111222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AUX</a:t>
            </a:r>
            <a:r>
              <a:rPr lang="es-MX" sz="1200" dirty="0"/>
              <a:t>. JURIDICO</a:t>
            </a:r>
          </a:p>
        </p:txBody>
      </p:sp>
      <p:sp>
        <p:nvSpPr>
          <p:cNvPr id="26" name="Rectángulo redondeado 25"/>
          <p:cNvSpPr/>
          <p:nvPr/>
        </p:nvSpPr>
        <p:spPr>
          <a:xfrm>
            <a:off x="4633412" y="2076806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8" name="Conector recto 27"/>
          <p:cNvCxnSpPr/>
          <p:nvPr/>
        </p:nvCxnSpPr>
        <p:spPr>
          <a:xfrm flipV="1">
            <a:off x="1003288" y="3058902"/>
            <a:ext cx="9436785" cy="1377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1000967" y="305436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2901269" y="3060262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Rectángulo redondeado 44"/>
          <p:cNvSpPr/>
          <p:nvPr/>
        </p:nvSpPr>
        <p:spPr>
          <a:xfrm>
            <a:off x="494904" y="3512968"/>
            <a:ext cx="1300962" cy="8598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</a:t>
            </a:r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endParaRPr lang="es-MX" sz="1000" dirty="0"/>
          </a:p>
        </p:txBody>
      </p:sp>
      <p:sp>
        <p:nvSpPr>
          <p:cNvPr id="47" name="Rectángulo redondeado 46"/>
          <p:cNvSpPr/>
          <p:nvPr/>
        </p:nvSpPr>
        <p:spPr>
          <a:xfrm>
            <a:off x="2150318" y="3521936"/>
            <a:ext cx="1345384" cy="8769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</a:t>
            </a:r>
            <a:endParaRPr lang="es-MX" sz="1000" dirty="0"/>
          </a:p>
        </p:txBody>
      </p:sp>
      <p:sp>
        <p:nvSpPr>
          <p:cNvPr id="48" name="Rectángulo redondeado 47"/>
          <p:cNvSpPr/>
          <p:nvPr/>
        </p:nvSpPr>
        <p:spPr>
          <a:xfrm>
            <a:off x="6238769" y="3532932"/>
            <a:ext cx="1357692" cy="8525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</a:t>
            </a:r>
            <a:endParaRPr lang="es-MX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ángulo redondeado 48"/>
          <p:cNvSpPr/>
          <p:nvPr/>
        </p:nvSpPr>
        <p:spPr>
          <a:xfrm>
            <a:off x="8077506" y="3509104"/>
            <a:ext cx="1329501" cy="9002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</a:t>
            </a:r>
            <a:endParaRPr lang="es-MX" sz="1000" dirty="0"/>
          </a:p>
        </p:txBody>
      </p:sp>
      <p:sp>
        <p:nvSpPr>
          <p:cNvPr id="56" name="Rectángulo redondeado 55"/>
          <p:cNvSpPr/>
          <p:nvPr/>
        </p:nvSpPr>
        <p:spPr>
          <a:xfrm>
            <a:off x="4210501" y="3522433"/>
            <a:ext cx="1313469" cy="8764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</a:t>
            </a:r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es-MX" sz="900" dirty="0"/>
          </a:p>
        </p:txBody>
      </p:sp>
      <p:cxnSp>
        <p:nvCxnSpPr>
          <p:cNvPr id="70" name="Conector recto 69"/>
          <p:cNvCxnSpPr/>
          <p:nvPr/>
        </p:nvCxnSpPr>
        <p:spPr>
          <a:xfrm>
            <a:off x="991871" y="4910812"/>
            <a:ext cx="9592262" cy="676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6020805" y="4905003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8832130" y="4917573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1" name="Rectángulo redondeado 80"/>
          <p:cNvSpPr/>
          <p:nvPr/>
        </p:nvSpPr>
        <p:spPr>
          <a:xfrm>
            <a:off x="2412374" y="5373063"/>
            <a:ext cx="1264965" cy="7870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PROMOTOR SOCIAL</a:t>
            </a:r>
          </a:p>
        </p:txBody>
      </p:sp>
      <p:sp>
        <p:nvSpPr>
          <p:cNvPr id="95" name="Rectángulo redondeado 94"/>
          <p:cNvSpPr/>
          <p:nvPr/>
        </p:nvSpPr>
        <p:spPr>
          <a:xfrm>
            <a:off x="5324863" y="5346780"/>
            <a:ext cx="1365406" cy="8549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PROMOTOR SOCIAL</a:t>
            </a:r>
            <a:endParaRPr lang="es-MX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ángulo redondeado 95"/>
          <p:cNvSpPr/>
          <p:nvPr/>
        </p:nvSpPr>
        <p:spPr>
          <a:xfrm>
            <a:off x="8168399" y="5356690"/>
            <a:ext cx="1382067" cy="8450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</a:t>
            </a:r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PROMOTOR </a:t>
            </a:r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(VACANTE)</a:t>
            </a:r>
            <a:endParaRPr lang="es-MX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ángulo 97"/>
          <p:cNvSpPr/>
          <p:nvPr/>
        </p:nvSpPr>
        <p:spPr>
          <a:xfrm rot="5400000">
            <a:off x="8226935" y="3153005"/>
            <a:ext cx="6744579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gradFill flip="none" rotWithShape="1">
              <a:gsLst>
                <a:gs pos="0">
                  <a:schemeClr val="bg1"/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s-ES" sz="32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DESARROLLO </a:t>
            </a:r>
            <a:r>
              <a:rPr lang="es-ES" sz="3200" b="1" dirty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SOCIAL Y HUMANO</a:t>
            </a:r>
            <a:endParaRPr lang="es-ES" sz="4800" b="1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3" name="Rectángulo redondeado 112"/>
          <p:cNvSpPr/>
          <p:nvPr/>
        </p:nvSpPr>
        <p:spPr>
          <a:xfrm>
            <a:off x="9755888" y="3504679"/>
            <a:ext cx="1329501" cy="8784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</a:t>
            </a:r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(VACANTE)</a:t>
            </a:r>
            <a:endParaRPr lang="es-MX" sz="1000" dirty="0"/>
          </a:p>
        </p:txBody>
      </p:sp>
      <p:cxnSp>
        <p:nvCxnSpPr>
          <p:cNvPr id="130" name="Conector recto 129"/>
          <p:cNvCxnSpPr/>
          <p:nvPr/>
        </p:nvCxnSpPr>
        <p:spPr>
          <a:xfrm>
            <a:off x="3031151" y="491814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>
            <a:off x="1000967" y="4376827"/>
            <a:ext cx="0" cy="54131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2" name="Conector recto 141"/>
          <p:cNvCxnSpPr/>
          <p:nvPr/>
        </p:nvCxnSpPr>
        <p:spPr>
          <a:xfrm>
            <a:off x="8832130" y="305436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10431162" y="3047679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4918582" y="2067176"/>
            <a:ext cx="2204450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ENCARGADO  </a:t>
            </a:r>
            <a:r>
              <a:rPr lang="es-MX" sz="1200" dirty="0" smtClean="0"/>
              <a:t>DE  </a:t>
            </a:r>
            <a:r>
              <a:rPr lang="es-MX" sz="1200" dirty="0"/>
              <a:t>PROMOTORES</a:t>
            </a:r>
          </a:p>
        </p:txBody>
      </p:sp>
      <p:cxnSp>
        <p:nvCxnSpPr>
          <p:cNvPr id="42" name="Conector recto 41"/>
          <p:cNvCxnSpPr/>
          <p:nvPr/>
        </p:nvCxnSpPr>
        <p:spPr>
          <a:xfrm>
            <a:off x="10573008" y="4369494"/>
            <a:ext cx="0" cy="54131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4839255" y="3065065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6911505" y="3061506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 flipV="1">
            <a:off x="5975063" y="1649787"/>
            <a:ext cx="2135264" cy="382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5960098" y="992171"/>
            <a:ext cx="1832" cy="1065003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 flipH="1">
            <a:off x="5959390" y="2548101"/>
            <a:ext cx="2540" cy="52435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3838590" y="1648194"/>
            <a:ext cx="2147799" cy="1931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9" name="Rectángulo redondeado 38"/>
          <p:cNvSpPr/>
          <p:nvPr/>
        </p:nvSpPr>
        <p:spPr>
          <a:xfrm>
            <a:off x="4695584" y="1092811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3" name="CuadroTexto 52"/>
          <p:cNvSpPr txBox="1"/>
          <p:nvPr/>
        </p:nvSpPr>
        <p:spPr>
          <a:xfrm>
            <a:off x="4656491" y="1123877"/>
            <a:ext cx="2702150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COORDINADOR DE DESARROLLO SOCIAL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504283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52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DESARROLLO SOCIAL 01</dc:creator>
  <cp:lastModifiedBy>Marisol Márquez Velázquez</cp:lastModifiedBy>
  <cp:revision>38</cp:revision>
  <cp:lastPrinted>2023-03-14T15:23:27Z</cp:lastPrinted>
  <dcterms:created xsi:type="dcterms:W3CDTF">2018-10-22T17:48:52Z</dcterms:created>
  <dcterms:modified xsi:type="dcterms:W3CDTF">2024-01-30T21:06:55Z</dcterms:modified>
</cp:coreProperties>
</file>