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6256000" cy="18000663"/>
  <p:notesSz cx="6954838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45" d="100"/>
          <a:sy n="45" d="100"/>
        </p:scale>
        <p:origin x="2442" y="72"/>
      </p:cViewPr>
      <p:guideLst>
        <p:guide orient="horz" pos="567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VILLA TAVARES J. FELIX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LinFactNeighborX="5140" custLinFactNeighborY="9285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711691E-A264-4AD3-BA2D-C29DCFECCAE5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C59F132C-D81B-491E-A73B-04363807382B}" type="presOf" srcId="{F0359418-D088-4C61-A4F6-F1825005A89A}" destId="{7BE48B84-1486-4677-8E58-280AF40DD890}" srcOrd="0" destOrd="0" presId="urn:microsoft.com/office/officeart/2005/8/layout/vList2"/>
    <dgm:cxn modelId="{A668571A-D530-4DF9-BBCD-D05242CB0EFA}" type="presOf" srcId="{D9A3B88C-34FC-462E-9B63-D5227B8F1593}" destId="{A2D1696D-3366-424A-9AA9-FC66D332957B}" srcOrd="0" destOrd="0" presId="urn:microsoft.com/office/officeart/2005/8/layout/vList2"/>
    <dgm:cxn modelId="{DCC5EB1C-4E14-40F6-87AC-2AF5D127609C}" type="presParOf" srcId="{0B682CE6-8CAF-441F-A8EC-58684E799D09}" destId="{7BE48B84-1486-4677-8E58-280AF40DD890}" srcOrd="0" destOrd="0" presId="urn:microsoft.com/office/officeart/2005/8/layout/vList2"/>
    <dgm:cxn modelId="{34F1D929-17A7-47E5-A1E0-FF5823120BA4}" type="presParOf" srcId="{0B682CE6-8CAF-441F-A8EC-58684E799D09}" destId="{187D9C21-CCBC-4072-9027-149DAD2417DA}" srcOrd="1" destOrd="0" presId="urn:microsoft.com/office/officeart/2005/8/layout/vList2"/>
    <dgm:cxn modelId="{93C31C76-F254-489B-B487-F0A0038CF905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HERNANDEZ GARCIA BRIAN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PROYECTISTA</a:t>
          </a:r>
          <a:r>
            <a:rPr lang="es-MX" sz="500" dirty="0" smtClean="0">
              <a:solidFill>
                <a:schemeClr val="tx1"/>
              </a:solidFill>
            </a:rPr>
            <a:t> </a:t>
          </a:r>
          <a:r>
            <a:rPr lang="es-MX" sz="1000" dirty="0" smtClean="0">
              <a:solidFill>
                <a:schemeClr val="tx1"/>
              </a:solidFill>
            </a:rPr>
            <a:t>URBANO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2574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6E5A5574-5B62-4FFE-933F-0A6C3BB7990E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67158D18-EE16-46E1-A821-B4847A2A95E5}" type="presOf" srcId="{F0359418-D088-4C61-A4F6-F1825005A89A}" destId="{7BE48B84-1486-4677-8E58-280AF40DD890}" srcOrd="0" destOrd="0" presId="urn:microsoft.com/office/officeart/2005/8/layout/vList2"/>
    <dgm:cxn modelId="{921FED9F-2DE4-4568-8C51-18502B2DFD7E}" type="presOf" srcId="{D9A3B88C-34FC-462E-9B63-D5227B8F1593}" destId="{A2D1696D-3366-424A-9AA9-FC66D332957B}" srcOrd="0" destOrd="0" presId="urn:microsoft.com/office/officeart/2005/8/layout/vList2"/>
    <dgm:cxn modelId="{F0E90C25-576F-4FFC-A192-893962BBF023}" type="presParOf" srcId="{0B682CE6-8CAF-441F-A8EC-58684E799D09}" destId="{7BE48B84-1486-4677-8E58-280AF40DD890}" srcOrd="0" destOrd="0" presId="urn:microsoft.com/office/officeart/2005/8/layout/vList2"/>
    <dgm:cxn modelId="{681D1491-9275-47DF-83D9-046C4C601D42}" type="presParOf" srcId="{0B682CE6-8CAF-441F-A8EC-58684E799D09}" destId="{187D9C21-CCBC-4072-9027-149DAD2417DA}" srcOrd="1" destOrd="0" presId="urn:microsoft.com/office/officeart/2005/8/layout/vList2"/>
    <dgm:cxn modelId="{BB617C34-D52D-4B4C-BF8E-08B8C45C0092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SANCHEZ GUTIERREZ SILVIA ELENA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ANALISTA PRECIOS U</a:t>
          </a:r>
          <a:endParaRPr lang="es-MX" sz="1000" dirty="0">
            <a:solidFill>
              <a:schemeClr val="tx1"/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74935" custLinFactNeighborX="-929" custLinFactNeighborY="5870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Ang="0" custScaleY="45606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24294E7-E6FD-46A0-A951-5292B5C7AD3F}" type="presOf" srcId="{E00831D7-030C-4BB0-B1BC-09B26FD98512}" destId="{0B682CE6-8CAF-441F-A8EC-58684E799D09}" srcOrd="0" destOrd="0" presId="urn:microsoft.com/office/officeart/2005/8/layout/vList2"/>
    <dgm:cxn modelId="{9C062DF7-E341-4A3E-939A-7FE5A69AE0A2}" type="presOf" srcId="{D9A3B88C-34FC-462E-9B63-D5227B8F1593}" destId="{A2D1696D-3366-424A-9AA9-FC66D332957B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CEDC40EB-0A97-4BF9-8771-2C1CB80F30DE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AB79A7CD-73B3-4BB5-A3B5-80BF54647C11}" type="presParOf" srcId="{0B682CE6-8CAF-441F-A8EC-58684E799D09}" destId="{7BE48B84-1486-4677-8E58-280AF40DD890}" srcOrd="0" destOrd="0" presId="urn:microsoft.com/office/officeart/2005/8/layout/vList2"/>
    <dgm:cxn modelId="{D462A9EC-188E-4F23-92B0-48057B4B8CDA}" type="presParOf" srcId="{0B682CE6-8CAF-441F-A8EC-58684E799D09}" destId="{187D9C21-CCBC-4072-9027-149DAD2417DA}" srcOrd="1" destOrd="0" presId="urn:microsoft.com/office/officeart/2005/8/layout/vList2"/>
    <dgm:cxn modelId="{494656E5-2866-492C-92A6-7540B11CC316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GONZALEZ CHAVEZ LUIS MAURICIO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b="0" dirty="0" smtClean="0">
              <a:solidFill>
                <a:schemeClr val="tx1"/>
              </a:solidFill>
            </a:rPr>
            <a:t>PROYECTISTA</a:t>
          </a:r>
          <a:endParaRPr lang="es-MX" sz="1000" b="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88166" custLinFactY="15983" custLinFactNeighborX="-203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9C3F8DC-0EDD-4296-86F4-799C095AB208}" type="presOf" srcId="{F0359418-D088-4C61-A4F6-F1825005A89A}" destId="{7BE48B84-1486-4677-8E58-280AF40DD890}" srcOrd="0" destOrd="0" presId="urn:microsoft.com/office/officeart/2005/8/layout/vList2"/>
    <dgm:cxn modelId="{C240FFC7-50EA-4262-941B-80332B2C3CDC}" type="presOf" srcId="{D9A3B88C-34FC-462E-9B63-D5227B8F1593}" destId="{A2D1696D-3366-424A-9AA9-FC66D332957B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753C1D68-F8E5-4F5C-B8DF-19D04852E8DC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FF6F8C5B-7E5D-483F-9C38-BBC42F8B79FE}" type="presParOf" srcId="{0B682CE6-8CAF-441F-A8EC-58684E799D09}" destId="{7BE48B84-1486-4677-8E58-280AF40DD890}" srcOrd="0" destOrd="0" presId="urn:microsoft.com/office/officeart/2005/8/layout/vList2"/>
    <dgm:cxn modelId="{C5E03656-EB46-4014-8E91-BD338CCAA82C}" type="presParOf" srcId="{0B682CE6-8CAF-441F-A8EC-58684E799D09}" destId="{187D9C21-CCBC-4072-9027-149DAD2417DA}" srcOrd="1" destOrd="0" presId="urn:microsoft.com/office/officeart/2005/8/layout/vList2"/>
    <dgm:cxn modelId="{EDFDC586-A354-4A01-83C4-8B4CC493F505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GARCIA GONZALEZ  FRANCISCO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b="0" dirty="0" smtClean="0">
              <a:solidFill>
                <a:schemeClr val="tx1"/>
              </a:solidFill>
            </a:rPr>
            <a:t>PROYECTISTA</a:t>
          </a:r>
          <a:endParaRPr lang="es-MX" sz="1000" b="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58323" custLinFactNeighborX="8284" custLinFactNeighborY="5943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0803" custLinFactNeighborX="974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F09E5F8-120E-484C-85EF-2C594249CA74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9239B797-27D7-4B57-843C-C24168BAF64E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197551F1-1384-46EA-B809-622CBE2E6AF1}" type="presOf" srcId="{E00831D7-030C-4BB0-B1BC-09B26FD98512}" destId="{0B682CE6-8CAF-441F-A8EC-58684E799D09}" srcOrd="0" destOrd="0" presId="urn:microsoft.com/office/officeart/2005/8/layout/vList2"/>
    <dgm:cxn modelId="{85C28168-EF2B-468E-98FA-D9BC51C97E07}" type="presParOf" srcId="{0B682CE6-8CAF-441F-A8EC-58684E799D09}" destId="{7BE48B84-1486-4677-8E58-280AF40DD890}" srcOrd="0" destOrd="0" presId="urn:microsoft.com/office/officeart/2005/8/layout/vList2"/>
    <dgm:cxn modelId="{B7414F66-2BCE-48F8-9C60-F37CFFEB8F32}" type="presParOf" srcId="{0B682CE6-8CAF-441F-A8EC-58684E799D09}" destId="{187D9C21-CCBC-4072-9027-149DAD2417DA}" srcOrd="1" destOrd="0" presId="urn:microsoft.com/office/officeart/2005/8/layout/vList2"/>
    <dgm:cxn modelId="{77C40D66-9A64-496F-87A0-2B311128C6F6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smtClean="0">
              <a:solidFill>
                <a:schemeClr val="tx1"/>
              </a:solidFill>
            </a:rPr>
            <a:t>GARCIA GOMEZ  GABRIEL DE JESUS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SUPERVISOR DE OBRA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1714" custLinFactNeighborX="-14940" custLinFactNeighborY="-6331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CA405522-694D-47D2-A894-360FE1AF7B37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CE0C1943-C8CC-4390-BF0E-519BEDE10F3A}" type="presOf" srcId="{F0359418-D088-4C61-A4F6-F1825005A89A}" destId="{7BE48B84-1486-4677-8E58-280AF40DD890}" srcOrd="0" destOrd="0" presId="urn:microsoft.com/office/officeart/2005/8/layout/vList2"/>
    <dgm:cxn modelId="{EF5A3926-8A3E-4615-866D-744789989B89}" type="presOf" srcId="{D9A3B88C-34FC-462E-9B63-D5227B8F1593}" destId="{A2D1696D-3366-424A-9AA9-FC66D332957B}" srcOrd="0" destOrd="0" presId="urn:microsoft.com/office/officeart/2005/8/layout/vList2"/>
    <dgm:cxn modelId="{3E1AFFC8-AF6C-48AB-968D-A6EC99D0FC91}" type="presParOf" srcId="{0B682CE6-8CAF-441F-A8EC-58684E799D09}" destId="{7BE48B84-1486-4677-8E58-280AF40DD890}" srcOrd="0" destOrd="0" presId="urn:microsoft.com/office/officeart/2005/8/layout/vList2"/>
    <dgm:cxn modelId="{F86C7836-6091-4866-A8B6-6284E56D7C95}" type="presParOf" srcId="{0B682CE6-8CAF-441F-A8EC-58684E799D09}" destId="{187D9C21-CCBC-4072-9027-149DAD2417DA}" srcOrd="1" destOrd="0" presId="urn:microsoft.com/office/officeart/2005/8/layout/vList2"/>
    <dgm:cxn modelId="{2194EEED-7E66-405A-BD86-14A8F9E4A5AB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  <a:effectLst/>
            </a:rPr>
            <a:t>ALVAREZ BOCANEGRA JOSE ISABEL</a:t>
          </a:r>
          <a:r>
            <a:rPr lang="es-MX" sz="10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es-MX" sz="1000" b="1" dirty="0">
            <a:solidFill>
              <a:schemeClr val="tx2">
                <a:lumMod val="75000"/>
              </a:schemeClr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SUPERVISOR DE OBRA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67097" custLinFactNeighborX="7639" custLinFactNeighborY="-674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2A33454-A837-4705-8905-767D0C677565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A253FC2E-C8F2-4F83-994D-B7A66FC5A058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A78AD3B6-5EA7-45BF-BF6A-98B70DE0FC1F}" type="presOf" srcId="{F0359418-D088-4C61-A4F6-F1825005A89A}" destId="{7BE48B84-1486-4677-8E58-280AF40DD890}" srcOrd="0" destOrd="0" presId="urn:microsoft.com/office/officeart/2005/8/layout/vList2"/>
    <dgm:cxn modelId="{993358BB-6711-4D60-ACA5-3738B2291630}" type="presParOf" srcId="{0B682CE6-8CAF-441F-A8EC-58684E799D09}" destId="{7BE48B84-1486-4677-8E58-280AF40DD890}" srcOrd="0" destOrd="0" presId="urn:microsoft.com/office/officeart/2005/8/layout/vList2"/>
    <dgm:cxn modelId="{2230D194-3513-45A7-BE3E-C91152944913}" type="presParOf" srcId="{0B682CE6-8CAF-441F-A8EC-58684E799D09}" destId="{187D9C21-CCBC-4072-9027-149DAD2417DA}" srcOrd="1" destOrd="0" presId="urn:microsoft.com/office/officeart/2005/8/layout/vList2"/>
    <dgm:cxn modelId="{0133D2AA-8142-4942-B896-806FF330604B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smtClean="0">
              <a:solidFill>
                <a:schemeClr val="tx1"/>
              </a:solidFill>
            </a:rPr>
            <a:t>VELAZQUEZ HERREJON BRENDA NOEMI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SUPERVISOR DE OBRA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ScaleY="69869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A26F9A0-E412-45A2-9B96-8979180A24D7}" type="presOf" srcId="{D9A3B88C-34FC-462E-9B63-D5227B8F1593}" destId="{A2D1696D-3366-424A-9AA9-FC66D332957B}" srcOrd="0" destOrd="0" presId="urn:microsoft.com/office/officeart/2005/8/layout/vList2"/>
    <dgm:cxn modelId="{611734ED-56B2-4C0E-B000-E0C95F10C394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C1E47B4A-DD5F-4F6D-B712-61C720BD9269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AA7945FB-973C-4767-8ECD-2011FAA872F3}" type="presParOf" srcId="{0B682CE6-8CAF-441F-A8EC-58684E799D09}" destId="{7BE48B84-1486-4677-8E58-280AF40DD890}" srcOrd="0" destOrd="0" presId="urn:microsoft.com/office/officeart/2005/8/layout/vList2"/>
    <dgm:cxn modelId="{C94CA646-5317-4B97-A0AB-067FFAA3962D}" type="presParOf" srcId="{0B682CE6-8CAF-441F-A8EC-58684E799D09}" destId="{187D9C21-CCBC-4072-9027-149DAD2417DA}" srcOrd="1" destOrd="0" presId="urn:microsoft.com/office/officeart/2005/8/layout/vList2"/>
    <dgm:cxn modelId="{39475CCC-3C03-44F5-9E55-54D6B8AB49FA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SALDAÑA LOPEZ OMAR GUADALUPE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SUPERVISOR DE OBRA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21226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30607" custLinFactNeighborX="-1986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146008AB-1896-486B-B39F-DB61BBAF0757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0BAFF6BA-10AF-4DBB-9ECF-42FCF3BBA865}" type="presOf" srcId="{E00831D7-030C-4BB0-B1BC-09B26FD98512}" destId="{0B682CE6-8CAF-441F-A8EC-58684E799D09}" srcOrd="0" destOrd="0" presId="urn:microsoft.com/office/officeart/2005/8/layout/vList2"/>
    <dgm:cxn modelId="{0D4B5D9D-89B7-41CF-A090-03354140C4AF}" type="presOf" srcId="{D9A3B88C-34FC-462E-9B63-D5227B8F1593}" destId="{A2D1696D-3366-424A-9AA9-FC66D332957B}" srcOrd="0" destOrd="0" presId="urn:microsoft.com/office/officeart/2005/8/layout/vList2"/>
    <dgm:cxn modelId="{90F88D5B-F5A9-4CD1-ACEB-FE0608624DB3}" type="presParOf" srcId="{0B682CE6-8CAF-441F-A8EC-58684E799D09}" destId="{7BE48B84-1486-4677-8E58-280AF40DD890}" srcOrd="0" destOrd="0" presId="urn:microsoft.com/office/officeart/2005/8/layout/vList2"/>
    <dgm:cxn modelId="{2F629F3D-A4D3-4DB1-B4BC-114B22FE269F}" type="presParOf" srcId="{0B682CE6-8CAF-441F-A8EC-58684E799D09}" destId="{187D9C21-CCBC-4072-9027-149DAD2417DA}" srcOrd="1" destOrd="0" presId="urn:microsoft.com/office/officeart/2005/8/layout/vList2"/>
    <dgm:cxn modelId="{5652AF87-C83B-4C98-BA31-83A3A1A9730E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TORRES ECHEVERRIA GABRIEL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9566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26C9F75D-C341-4787-8C11-7CD12C98BDBC}" type="presOf" srcId="{D9A3B88C-34FC-462E-9B63-D5227B8F1593}" destId="{A2D1696D-3366-424A-9AA9-FC66D332957B}" srcOrd="0" destOrd="0" presId="urn:microsoft.com/office/officeart/2005/8/layout/vList2"/>
    <dgm:cxn modelId="{2BD3BD5C-5174-406F-AF8F-6E365F8E407F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77FB4C43-7DE7-48E7-8A75-D74FB50C8D9F}" type="presOf" srcId="{F0359418-D088-4C61-A4F6-F1825005A89A}" destId="{7BE48B84-1486-4677-8E58-280AF40DD890}" srcOrd="0" destOrd="0" presId="urn:microsoft.com/office/officeart/2005/8/layout/vList2"/>
    <dgm:cxn modelId="{72DAF5DF-52D2-4A24-86CB-6E2DF8FD7FD1}" type="presParOf" srcId="{0B682CE6-8CAF-441F-A8EC-58684E799D09}" destId="{7BE48B84-1486-4677-8E58-280AF40DD890}" srcOrd="0" destOrd="0" presId="urn:microsoft.com/office/officeart/2005/8/layout/vList2"/>
    <dgm:cxn modelId="{E4A41520-E0D9-4F4E-AF8D-1023F26F4A0C}" type="presParOf" srcId="{0B682CE6-8CAF-441F-A8EC-58684E799D09}" destId="{187D9C21-CCBC-4072-9027-149DAD2417DA}" srcOrd="1" destOrd="0" presId="urn:microsoft.com/office/officeart/2005/8/layout/vList2"/>
    <dgm:cxn modelId="{C197CF33-E3FF-4E24-8D41-346273247F61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ROJAS PEREZ VALENTE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37D0827-0AFC-44AB-9DFF-4B780307D275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2C9E73B0-74C0-4D64-9B41-5E3B4929E97B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75DFB895-723C-42A3-84A0-4D2973D96A90}" type="presOf" srcId="{F0359418-D088-4C61-A4F6-F1825005A89A}" destId="{7BE48B84-1486-4677-8E58-280AF40DD890}" srcOrd="0" destOrd="0" presId="urn:microsoft.com/office/officeart/2005/8/layout/vList2"/>
    <dgm:cxn modelId="{0161E034-0F76-488B-A40E-513DEFAA18B4}" type="presParOf" srcId="{0B682CE6-8CAF-441F-A8EC-58684E799D09}" destId="{7BE48B84-1486-4677-8E58-280AF40DD890}" srcOrd="0" destOrd="0" presId="urn:microsoft.com/office/officeart/2005/8/layout/vList2"/>
    <dgm:cxn modelId="{848382B9-26DF-4478-BB37-ADF5C920DB32}" type="presParOf" srcId="{0B682CE6-8CAF-441F-A8EC-58684E799D09}" destId="{187D9C21-CCBC-4072-9027-149DAD2417DA}" srcOrd="1" destOrd="0" presId="urn:microsoft.com/office/officeart/2005/8/layout/vList2"/>
    <dgm:cxn modelId="{394037DC-565D-4F94-95B5-4AF665FFADC6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/>
      <dgm:spPr/>
      <dgm:t>
        <a:bodyPr/>
        <a:lstStyle/>
        <a:p>
          <a:pPr algn="ctr" rtl="0"/>
          <a:r>
            <a:rPr lang="es-MX" b="1" dirty="0" smtClean="0">
              <a:solidFill>
                <a:schemeClr val="tx1"/>
              </a:solidFill>
            </a:rPr>
            <a:t>ORTEGA MONJARAZ CELESTINO </a:t>
          </a:r>
          <a:endParaRPr lang="es-MX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D9A3B88C-34FC-462E-9B63-D5227B8F1593}">
      <dgm:prSet/>
      <dgm:spPr/>
      <dgm:t>
        <a:bodyPr/>
        <a:lstStyle/>
        <a:p>
          <a:pPr algn="ctr" rtl="0"/>
          <a:r>
            <a:rPr lang="es-MX" dirty="0" smtClean="0">
              <a:solidFill>
                <a:schemeClr val="tx2">
                  <a:lumMod val="75000"/>
                </a:schemeClr>
              </a:solidFill>
            </a:rPr>
            <a:t>DIRECTOR</a:t>
          </a:r>
          <a:endParaRPr lang="es-MX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F7BBF568-D9C4-4208-A362-F498A95F612F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45A37F59-F034-40F1-A2C0-BFAA31675A78}" type="presOf" srcId="{F0359418-D088-4C61-A4F6-F1825005A89A}" destId="{7BE48B84-1486-4677-8E58-280AF40DD890}" srcOrd="0" destOrd="0" presId="urn:microsoft.com/office/officeart/2005/8/layout/vList2"/>
    <dgm:cxn modelId="{06FBEB69-7E62-4BEC-8F8F-6DBBF35EFE8C}" type="presOf" srcId="{E00831D7-030C-4BB0-B1BC-09B26FD98512}" destId="{0B682CE6-8CAF-441F-A8EC-58684E799D09}" srcOrd="0" destOrd="0" presId="urn:microsoft.com/office/officeart/2005/8/layout/vList2"/>
    <dgm:cxn modelId="{0398C567-209A-41CE-A99C-7E3CA287F3E8}" type="presParOf" srcId="{0B682CE6-8CAF-441F-A8EC-58684E799D09}" destId="{7BE48B84-1486-4677-8E58-280AF40DD890}" srcOrd="0" destOrd="0" presId="urn:microsoft.com/office/officeart/2005/8/layout/vList2"/>
    <dgm:cxn modelId="{39A45FB1-0306-4204-9344-AB194443DFDC}" type="presParOf" srcId="{0B682CE6-8CAF-441F-A8EC-58684E799D09}" destId="{187D9C21-CCBC-4072-9027-149DAD2417DA}" srcOrd="1" destOrd="0" presId="urn:microsoft.com/office/officeart/2005/8/layout/vList2"/>
    <dgm:cxn modelId="{2C16EF9F-24F5-4100-BB26-872052807C21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 NAVARRO MARTA ELENA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800" dirty="0" smtClean="0">
              <a:solidFill>
                <a:schemeClr val="tx1"/>
              </a:solidFill>
            </a:rPr>
            <a:t>ENCARGADA DE CONTROL PRESUPUESTAL</a:t>
          </a:r>
          <a:endParaRPr lang="es-MX" sz="8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BAC37E46-3AE0-4656-B188-9BFCE3193CE4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6FF7190E-8EF8-4970-8610-C98ED0C230B5}" type="presOf" srcId="{E00831D7-030C-4BB0-B1BC-09B26FD98512}" destId="{0B682CE6-8CAF-441F-A8EC-58684E799D09}" srcOrd="0" destOrd="0" presId="urn:microsoft.com/office/officeart/2005/8/layout/vList2"/>
    <dgm:cxn modelId="{FF421AC9-E32D-48AA-B1EB-4B5B6B560F93}" type="presOf" srcId="{D9A3B88C-34FC-462E-9B63-D5227B8F1593}" destId="{A2D1696D-3366-424A-9AA9-FC66D332957B}" srcOrd="0" destOrd="0" presId="urn:microsoft.com/office/officeart/2005/8/layout/vList2"/>
    <dgm:cxn modelId="{59610661-AA4F-421C-B757-10B88ED860D1}" type="presParOf" srcId="{0B682CE6-8CAF-441F-A8EC-58684E799D09}" destId="{7BE48B84-1486-4677-8E58-280AF40DD890}" srcOrd="0" destOrd="0" presId="urn:microsoft.com/office/officeart/2005/8/layout/vList2"/>
    <dgm:cxn modelId="{D3A026DF-146B-49E2-BBFF-3E0138AF0BB1}" type="presParOf" srcId="{0B682CE6-8CAF-441F-A8EC-58684E799D09}" destId="{187D9C21-CCBC-4072-9027-149DAD2417DA}" srcOrd="1" destOrd="0" presId="urn:microsoft.com/office/officeart/2005/8/layout/vList2"/>
    <dgm:cxn modelId="{FA3F5644-CFCC-435C-BAB6-83B589F556F4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SUPERVISOR DE OBRAS POR 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AGUILAR LIRA ALEJANDRO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LinFactNeighborX="980" custLinFactNeighborY="-3346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-23501" custLinFactNeighborX="734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4EADDEE-C014-4EF9-9264-A33B6415F594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B3600487-7F35-4FD3-9C9E-6205F3E3FD8F}" type="presOf" srcId="{F0359418-D088-4C61-A4F6-F1825005A89A}" destId="{7BE48B84-1486-4677-8E58-280AF40DD890}" srcOrd="0" destOrd="0" presId="urn:microsoft.com/office/officeart/2005/8/layout/vList2"/>
    <dgm:cxn modelId="{95B794FF-7C72-4BE6-B847-69AD8616E145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57E92EEF-F319-41D1-8B5E-025E3C4CBE19}" type="presParOf" srcId="{0B682CE6-8CAF-441F-A8EC-58684E799D09}" destId="{7BE48B84-1486-4677-8E58-280AF40DD890}" srcOrd="0" destOrd="0" presId="urn:microsoft.com/office/officeart/2005/8/layout/vList2"/>
    <dgm:cxn modelId="{B841FF6D-B4F7-45F2-8F91-5327CF89BEE3}" type="presParOf" srcId="{0B682CE6-8CAF-441F-A8EC-58684E799D09}" destId="{187D9C21-CCBC-4072-9027-149DAD2417DA}" srcOrd="1" destOrd="0" presId="urn:microsoft.com/office/officeart/2005/8/layout/vList2"/>
    <dgm:cxn modelId="{E37CDED0-EDC8-455A-8C2F-59EAF1C1D5A5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ENCARGADO DE MAQUINARIA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RAZA CABALLERO ROBERTO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LinFactNeighborX="3576" custLinFactNeighborY="-5239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75FC053-7FE2-4684-B1F4-0C85C5FCEA14}" type="presOf" srcId="{E00831D7-030C-4BB0-B1BC-09B26FD98512}" destId="{0B682CE6-8CAF-441F-A8EC-58684E799D09}" srcOrd="0" destOrd="0" presId="urn:microsoft.com/office/officeart/2005/8/layout/vList2"/>
    <dgm:cxn modelId="{CF2D39CC-BC73-4460-A6C7-56D2D0F47D6F}" type="presOf" srcId="{D9A3B88C-34FC-462E-9B63-D5227B8F1593}" destId="{A2D1696D-3366-424A-9AA9-FC66D332957B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2B0E33CD-CA0C-4FC4-82A7-87B2CF4D0E13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B7EC8B2F-A7C3-4223-ABD5-120C545ACCFD}" type="presParOf" srcId="{0B682CE6-8CAF-441F-A8EC-58684E799D09}" destId="{7BE48B84-1486-4677-8E58-280AF40DD890}" srcOrd="0" destOrd="0" presId="urn:microsoft.com/office/officeart/2005/8/layout/vList2"/>
    <dgm:cxn modelId="{AFC84FE8-1BB2-4174-ADBE-5C80A89C2CAA}" type="presParOf" srcId="{0B682CE6-8CAF-441F-A8EC-58684E799D09}" destId="{187D9C21-CCBC-4072-9027-149DAD2417DA}" srcOrd="1" destOrd="0" presId="urn:microsoft.com/office/officeart/2005/8/layout/vList2"/>
    <dgm:cxn modelId="{E88BCCF6-99D2-46A0-9F6A-892B8D337861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800" dirty="0" smtClean="0">
              <a:solidFill>
                <a:schemeClr val="tx1"/>
              </a:solidFill>
            </a:rPr>
            <a:t>AUXILIAR JURIDICO</a:t>
          </a:r>
          <a:endParaRPr lang="es-MX" sz="8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5AF79AC8-B4A2-4012-B402-EEA7D0732D85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NORIEGA LOPEZ KARLA JOSEFINA</a:t>
          </a:r>
          <a:endParaRPr lang="es-MX" sz="1000" b="1" dirty="0">
            <a:solidFill>
              <a:schemeClr val="tx1"/>
            </a:solidFill>
          </a:endParaRPr>
        </a:p>
      </dgm:t>
    </dgm:pt>
    <dgm:pt modelId="{316850A6-A7E7-4C5C-9E2E-AF98EEF14BA2}" type="parTrans" cxnId="{7B14A38E-CD4D-4E73-AE40-62EED19454FD}">
      <dgm:prSet/>
      <dgm:spPr/>
      <dgm:t>
        <a:bodyPr/>
        <a:lstStyle/>
        <a:p>
          <a:endParaRPr lang="es-MX"/>
        </a:p>
      </dgm:t>
    </dgm:pt>
    <dgm:pt modelId="{F95956B1-D058-4646-A683-52999FF9A874}" type="sibTrans" cxnId="{7B14A38E-CD4D-4E73-AE40-62EED19454FD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10CED70-2E4C-43F3-BB58-E63348643022}" type="pres">
      <dgm:prSet presAssocID="{5AF79AC8-B4A2-4012-B402-EEA7D0732D85}" presName="parentText" presStyleLbl="node1" presStyleIdx="0" presStyleCnt="2" custLinFactNeighborX="25071" custLinFactNeighborY="148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B95081-41AA-4843-ACA7-69E65C8DBF3D}" type="pres">
      <dgm:prSet presAssocID="{F95956B1-D058-4646-A683-52999FF9A87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65179B13-1C5F-46B9-8936-7E7285999C22}" type="presOf" srcId="{D9A3B88C-34FC-462E-9B63-D5227B8F1593}" destId="{A2D1696D-3366-424A-9AA9-FC66D332957B}" srcOrd="0" destOrd="0" presId="urn:microsoft.com/office/officeart/2005/8/layout/vList2"/>
    <dgm:cxn modelId="{4CB36760-F0D9-42CE-8EF5-6CC9C5F57980}" type="presOf" srcId="{5AF79AC8-B4A2-4012-B402-EEA7D0732D85}" destId="{310CED70-2E4C-43F3-BB58-E63348643022}" srcOrd="0" destOrd="0" presId="urn:microsoft.com/office/officeart/2005/8/layout/vList2"/>
    <dgm:cxn modelId="{37E9C9C7-4579-4E92-8A7D-618571842E35}" type="presOf" srcId="{E00831D7-030C-4BB0-B1BC-09B26FD98512}" destId="{0B682CE6-8CAF-441F-A8EC-58684E799D09}" srcOrd="0" destOrd="0" presId="urn:microsoft.com/office/officeart/2005/8/layout/vList2"/>
    <dgm:cxn modelId="{7B14A38E-CD4D-4E73-AE40-62EED19454FD}" srcId="{E00831D7-030C-4BB0-B1BC-09B26FD98512}" destId="{5AF79AC8-B4A2-4012-B402-EEA7D0732D85}" srcOrd="0" destOrd="0" parTransId="{316850A6-A7E7-4C5C-9E2E-AF98EEF14BA2}" sibTransId="{F95956B1-D058-4646-A683-52999FF9A874}"/>
    <dgm:cxn modelId="{F5FD733E-B2A2-4B7F-A717-30A0C1E18BDD}" type="presParOf" srcId="{0B682CE6-8CAF-441F-A8EC-58684E799D09}" destId="{310CED70-2E4C-43F3-BB58-E63348643022}" srcOrd="0" destOrd="0" presId="urn:microsoft.com/office/officeart/2005/8/layout/vList2"/>
    <dgm:cxn modelId="{BAE1683C-8431-4146-9745-967B9342FDF7}" type="presParOf" srcId="{0B682CE6-8CAF-441F-A8EC-58684E799D09}" destId="{E4B95081-41AA-4843-ACA7-69E65C8DBF3D}" srcOrd="1" destOrd="0" presId="urn:microsoft.com/office/officeart/2005/8/layout/vList2"/>
    <dgm:cxn modelId="{6B50B2D0-1D4A-48E4-A62D-7A0639465843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CARMONA SALAS DEISY GUADALUPE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800" dirty="0" smtClean="0">
              <a:solidFill>
                <a:schemeClr val="tx1"/>
              </a:solidFill>
            </a:rPr>
            <a:t>ENCARGADA DE CONTROL DE O</a:t>
          </a:r>
          <a:endParaRPr lang="es-MX" sz="8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0EC7BCB-AE93-4ACE-BD62-CF15B1A4599C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9C0EA8E4-19E8-4C20-8BE9-48F28276E11E}" type="presOf" srcId="{F0359418-D088-4C61-A4F6-F1825005A89A}" destId="{7BE48B84-1486-4677-8E58-280AF40DD890}" srcOrd="0" destOrd="0" presId="urn:microsoft.com/office/officeart/2005/8/layout/vList2"/>
    <dgm:cxn modelId="{296D7A71-3662-4F1C-B250-CADCC4C84F3D}" type="presOf" srcId="{D9A3B88C-34FC-462E-9B63-D5227B8F1593}" destId="{A2D1696D-3366-424A-9AA9-FC66D332957B}" srcOrd="0" destOrd="0" presId="urn:microsoft.com/office/officeart/2005/8/layout/vList2"/>
    <dgm:cxn modelId="{EDA1DF3E-B442-4320-84AA-BFFBD07E3224}" type="presParOf" srcId="{0B682CE6-8CAF-441F-A8EC-58684E799D09}" destId="{7BE48B84-1486-4677-8E58-280AF40DD890}" srcOrd="0" destOrd="0" presId="urn:microsoft.com/office/officeart/2005/8/layout/vList2"/>
    <dgm:cxn modelId="{98A1B852-B059-4A67-B51C-C484B5EA4187}" type="presParOf" srcId="{0B682CE6-8CAF-441F-A8EC-58684E799D09}" destId="{187D9C21-CCBC-4072-9027-149DAD2417DA}" srcOrd="1" destOrd="0" presId="urn:microsoft.com/office/officeart/2005/8/layout/vList2"/>
    <dgm:cxn modelId="{DC26C2E0-0504-4DA9-AAC2-BDFC5908E10A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MARTINEZ MORENO VICTOR MANUEL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SUPERVISOR DE C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212267" custLinFactNeighborX="-1027" custLinFactNeighborY="9476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30607" custLinFactNeighborX="-1986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BBD99589-5E77-4929-AB14-B4FCCACF5C24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B58FFBBB-69A9-4B5E-B5A8-930BBE51C4DA}" type="presOf" srcId="{F0359418-D088-4C61-A4F6-F1825005A89A}" destId="{7BE48B84-1486-4677-8E58-280AF40DD890}" srcOrd="0" destOrd="0" presId="urn:microsoft.com/office/officeart/2005/8/layout/vList2"/>
    <dgm:cxn modelId="{F6BD322B-91E7-40EF-B0D0-97099E818834}" type="presOf" srcId="{D9A3B88C-34FC-462E-9B63-D5227B8F1593}" destId="{A2D1696D-3366-424A-9AA9-FC66D332957B}" srcOrd="0" destOrd="0" presId="urn:microsoft.com/office/officeart/2005/8/layout/vList2"/>
    <dgm:cxn modelId="{4E4AA925-AEB9-419D-82A4-89695CA8BA4D}" type="presParOf" srcId="{0B682CE6-8CAF-441F-A8EC-58684E799D09}" destId="{7BE48B84-1486-4677-8E58-280AF40DD890}" srcOrd="0" destOrd="0" presId="urn:microsoft.com/office/officeart/2005/8/layout/vList2"/>
    <dgm:cxn modelId="{267352E8-DAC0-4F3A-B503-D7A1DB14BF4D}" type="presParOf" srcId="{0B682CE6-8CAF-441F-A8EC-58684E799D09}" destId="{187D9C21-CCBC-4072-9027-149DAD2417DA}" srcOrd="1" destOrd="0" presId="urn:microsoft.com/office/officeart/2005/8/layout/vList2"/>
    <dgm:cxn modelId="{52B93CFE-4275-442B-957D-4E63E31B4D09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RODRIGUEZ DIAZ TIMOTEO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ScaleY="5536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895866B-D745-4252-A7FE-A4AAB72B2BFD}" type="presOf" srcId="{E00831D7-030C-4BB0-B1BC-09B26FD98512}" destId="{0B682CE6-8CAF-441F-A8EC-58684E799D09}" srcOrd="0" destOrd="0" presId="urn:microsoft.com/office/officeart/2005/8/layout/vList2"/>
    <dgm:cxn modelId="{22F13635-7EFE-428A-AE6B-50F1DFEEECB4}" type="presOf" srcId="{D9A3B88C-34FC-462E-9B63-D5227B8F1593}" destId="{A2D1696D-3366-424A-9AA9-FC66D332957B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8D0FB2D4-205B-479D-B225-7332D05077DD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16CFB596-9272-4C0D-8626-6AE117DC3088}" type="presParOf" srcId="{0B682CE6-8CAF-441F-A8EC-58684E799D09}" destId="{7BE48B84-1486-4677-8E58-280AF40DD890}" srcOrd="0" destOrd="0" presId="urn:microsoft.com/office/officeart/2005/8/layout/vList2"/>
    <dgm:cxn modelId="{04A524AB-6BE9-409F-B2F7-61AC4ED167BC}" type="presParOf" srcId="{0B682CE6-8CAF-441F-A8EC-58684E799D09}" destId="{187D9C21-CCBC-4072-9027-149DAD2417DA}" srcOrd="1" destOrd="0" presId="urn:microsoft.com/office/officeart/2005/8/layout/vList2"/>
    <dgm:cxn modelId="{CDE2FE77-5E21-4B64-B099-61654D1268DD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PINTOR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LEON AGUIRRE ULISES ALEJANDRO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 custLinFactY="-4463" custLinFactNeighborX="-441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27A9693-5A22-4F55-922F-AD8866FB7386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28C34863-D5C1-4029-BB66-D62400871109}" type="presOf" srcId="{D9A3B88C-34FC-462E-9B63-D5227B8F1593}" destId="{A2D1696D-3366-424A-9AA9-FC66D332957B}" srcOrd="0" destOrd="0" presId="urn:microsoft.com/office/officeart/2005/8/layout/vList2"/>
    <dgm:cxn modelId="{AD49757A-6AAA-426A-95E6-EF0138D4A517}" type="presOf" srcId="{E00831D7-030C-4BB0-B1BC-09B26FD98512}" destId="{0B682CE6-8CAF-441F-A8EC-58684E799D09}" srcOrd="0" destOrd="0" presId="urn:microsoft.com/office/officeart/2005/8/layout/vList2"/>
    <dgm:cxn modelId="{9E79ACD6-101A-406F-8A6E-DF74516EE5F5}" type="presParOf" srcId="{0B682CE6-8CAF-441F-A8EC-58684E799D09}" destId="{7BE48B84-1486-4677-8E58-280AF40DD890}" srcOrd="0" destOrd="0" presId="urn:microsoft.com/office/officeart/2005/8/layout/vList2"/>
    <dgm:cxn modelId="{1E319E0D-374F-42D0-BF0B-343C82581CCC}" type="presParOf" srcId="{0B682CE6-8CAF-441F-A8EC-58684E799D09}" destId="{187D9C21-CCBC-4072-9027-149DAD2417DA}" srcOrd="1" destOrd="0" presId="urn:microsoft.com/office/officeart/2005/8/layout/vList2"/>
    <dgm:cxn modelId="{3E221FF8-00D9-4BE9-97AA-52E6EB0A5495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SANCHEZ MUÑOZ MIGUEL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LinFactY="9234" custLinFactNeighborX="-100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BA8D77AC-EA1E-4A28-B792-882F3C2E5AC4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444A7DAB-896C-4FFD-A7BB-ADD5A031518F}" type="presOf" srcId="{E00831D7-030C-4BB0-B1BC-09B26FD98512}" destId="{0B682CE6-8CAF-441F-A8EC-58684E799D09}" srcOrd="0" destOrd="0" presId="urn:microsoft.com/office/officeart/2005/8/layout/vList2"/>
    <dgm:cxn modelId="{40F62B22-FEB7-4023-8C31-66A2FD9C0436}" type="presOf" srcId="{D9A3B88C-34FC-462E-9B63-D5227B8F1593}" destId="{A2D1696D-3366-424A-9AA9-FC66D332957B}" srcOrd="0" destOrd="0" presId="urn:microsoft.com/office/officeart/2005/8/layout/vList2"/>
    <dgm:cxn modelId="{365030A2-9289-42DB-A13B-D7EFB1AE2CD2}" type="presParOf" srcId="{0B682CE6-8CAF-441F-A8EC-58684E799D09}" destId="{7BE48B84-1486-4677-8E58-280AF40DD890}" srcOrd="0" destOrd="0" presId="urn:microsoft.com/office/officeart/2005/8/layout/vList2"/>
    <dgm:cxn modelId="{0F52135E-82D5-4CE7-BCDC-A1446C709CD7}" type="presParOf" srcId="{0B682CE6-8CAF-441F-A8EC-58684E799D09}" destId="{187D9C21-CCBC-4072-9027-149DAD2417DA}" srcOrd="1" destOrd="0" presId="urn:microsoft.com/office/officeart/2005/8/layout/vList2"/>
    <dgm:cxn modelId="{DD99C35F-7765-4014-BFC8-D60AF87E60D1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1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GUZMAN CORTEZ JUAN MARTIN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30993" custLinFactNeighborX="3223" custLinFactNeighborY="-6683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NeighborX="2499" custLinFactNeighborY="-6878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463C910-44DE-4EB0-B709-7D70708F904D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3D3ED4C3-C912-4F61-8575-1D6EF8449C9D}" type="presOf" srcId="{D9A3B88C-34FC-462E-9B63-D5227B8F1593}" destId="{A2D1696D-3366-424A-9AA9-FC66D332957B}" srcOrd="0" destOrd="0" presId="urn:microsoft.com/office/officeart/2005/8/layout/vList2"/>
    <dgm:cxn modelId="{F29E99C7-E64D-49AB-87FC-21D46A803081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5EC50151-E7B3-46B7-A4F8-9B102105AA8F}" type="presParOf" srcId="{0B682CE6-8CAF-441F-A8EC-58684E799D09}" destId="{7BE48B84-1486-4677-8E58-280AF40DD890}" srcOrd="0" destOrd="0" presId="urn:microsoft.com/office/officeart/2005/8/layout/vList2"/>
    <dgm:cxn modelId="{FDB6325B-4A04-4FCF-969A-B92BA816982B}" type="presParOf" srcId="{0B682CE6-8CAF-441F-A8EC-58684E799D09}" destId="{187D9C21-CCBC-4072-9027-149DAD2417DA}" srcOrd="1" destOrd="0" presId="urn:microsoft.com/office/officeart/2005/8/layout/vList2"/>
    <dgm:cxn modelId="{F04E7F15-4F79-46BE-A02C-0A9DB6DE6AF7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HERNANDEZ CHAGOYA ALFREDO JASIEL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SUB DIRECTOR OPERATIVO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219416" custLinFactY="-10396" custLinFactNeighborX="171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-26259" custLinFactNeighborX="-101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8FA32CF-F51E-458C-B7DA-ACFAE865FC48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00FF05D0-5F07-4543-AE04-6A7F38565825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0F7634E2-D3B6-4349-8258-5C5CB4A1EA77}" type="presOf" srcId="{E00831D7-030C-4BB0-B1BC-09B26FD98512}" destId="{0B682CE6-8CAF-441F-A8EC-58684E799D09}" srcOrd="0" destOrd="0" presId="urn:microsoft.com/office/officeart/2005/8/layout/vList2"/>
    <dgm:cxn modelId="{5EBFDAF2-63DA-46AA-923D-2178166994CF}" type="presParOf" srcId="{0B682CE6-8CAF-441F-A8EC-58684E799D09}" destId="{7BE48B84-1486-4677-8E58-280AF40DD890}" srcOrd="0" destOrd="0" presId="urn:microsoft.com/office/officeart/2005/8/layout/vList2"/>
    <dgm:cxn modelId="{343A3423-ED94-4FB0-9645-9A9C6426D304}" type="presParOf" srcId="{0B682CE6-8CAF-441F-A8EC-58684E799D09}" destId="{187D9C21-CCBC-4072-9027-149DAD2417DA}" srcOrd="1" destOrd="0" presId="urn:microsoft.com/office/officeart/2005/8/layout/vList2"/>
    <dgm:cxn modelId="{DC699EF2-BF0F-46E7-BC3C-6AC345F942E3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PINTOR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SEGOVIANO LIRA JOSE ALFREDO	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NeighborX="2964" custLinFactNeighborY="-48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274FD5CE-7836-4AE2-B3C5-5A9DC21B2914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31130654-32BC-4712-B477-44D59776FDE5}" type="presOf" srcId="{F0359418-D088-4C61-A4F6-F1825005A89A}" destId="{7BE48B84-1486-4677-8E58-280AF40DD890}" srcOrd="0" destOrd="0" presId="urn:microsoft.com/office/officeart/2005/8/layout/vList2"/>
    <dgm:cxn modelId="{00BA9F29-6969-4790-896E-6F2D04F530B5}" type="presOf" srcId="{E00831D7-030C-4BB0-B1BC-09B26FD98512}" destId="{0B682CE6-8CAF-441F-A8EC-58684E799D09}" srcOrd="0" destOrd="0" presId="urn:microsoft.com/office/officeart/2005/8/layout/vList2"/>
    <dgm:cxn modelId="{0F4F83CA-9C81-4970-B88E-B835B28318EC}" type="presParOf" srcId="{0B682CE6-8CAF-441F-A8EC-58684E799D09}" destId="{7BE48B84-1486-4677-8E58-280AF40DD890}" srcOrd="0" destOrd="0" presId="urn:microsoft.com/office/officeart/2005/8/layout/vList2"/>
    <dgm:cxn modelId="{D4D26168-205F-4EFD-ADEC-CBF0645D8ED8}" type="presParOf" srcId="{0B682CE6-8CAF-441F-A8EC-58684E799D09}" destId="{187D9C21-CCBC-4072-9027-149DAD2417DA}" srcOrd="1" destOrd="0" presId="urn:microsoft.com/office/officeart/2005/8/layout/vList2"/>
    <dgm:cxn modelId="{7AEA3A41-A9A5-4CEA-942C-5B2631AE9323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51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ENCARGADO DE CUADRILLA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SEGOVIANO LIRA JOSE SANTOS</a:t>
          </a:r>
          <a:r>
            <a:rPr lang="es-MX" sz="1000" b="1" dirty="0" smtClean="0">
              <a:solidFill>
                <a:schemeClr val="tx2">
                  <a:lumMod val="75000"/>
                </a:schemeClr>
              </a:solidFill>
            </a:rPr>
            <a:t>	</a:t>
          </a:r>
          <a:endParaRPr lang="es-MX" sz="1000" b="1" dirty="0">
            <a:solidFill>
              <a:schemeClr val="tx2">
                <a:lumMod val="75000"/>
              </a:schemeClr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F0E102F-9F3C-473A-A157-8D072B34EAFB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FE5FA140-BF8E-4308-A325-C3DE2B4ADCB6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267F3FA1-F4C9-4524-ADF5-03BC256FC1AC}" type="presOf" srcId="{F0359418-D088-4C61-A4F6-F1825005A89A}" destId="{7BE48B84-1486-4677-8E58-280AF40DD890}" srcOrd="0" destOrd="0" presId="urn:microsoft.com/office/officeart/2005/8/layout/vList2"/>
    <dgm:cxn modelId="{FF0BB1A7-DE55-407A-B93B-434221059F59}" type="presParOf" srcId="{0B682CE6-8CAF-441F-A8EC-58684E799D09}" destId="{7BE48B84-1486-4677-8E58-280AF40DD890}" srcOrd="0" destOrd="0" presId="urn:microsoft.com/office/officeart/2005/8/layout/vList2"/>
    <dgm:cxn modelId="{9FD90459-605A-48A2-AB1E-AE88368C4905}" type="presParOf" srcId="{0B682CE6-8CAF-441F-A8EC-58684E799D09}" destId="{187D9C21-CCBC-4072-9027-149DAD2417DA}" srcOrd="1" destOrd="0" presId="urn:microsoft.com/office/officeart/2005/8/layout/vList2"/>
    <dgm:cxn modelId="{3C77EBDD-F0C7-48AF-9F6E-1A66E29D66FB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5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ENCARGADO DE CUADRILLA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TORRES ANGUIANO JOSE SANTOS	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 custLinFactNeighborX="-597" custLinFactNeighborY="-321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6CB3D3FD-7FAB-4EA6-8675-14ADF45382C2}" type="presOf" srcId="{E00831D7-030C-4BB0-B1BC-09B26FD98512}" destId="{0B682CE6-8CAF-441F-A8EC-58684E799D09}" srcOrd="0" destOrd="0" presId="urn:microsoft.com/office/officeart/2005/8/layout/vList2"/>
    <dgm:cxn modelId="{99EFCF62-BF2B-42B2-A320-F0E667FCE709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3C4CA72B-923E-4AE7-8BB2-6F9AC41D5D76}" type="presOf" srcId="{D9A3B88C-34FC-462E-9B63-D5227B8F1593}" destId="{A2D1696D-3366-424A-9AA9-FC66D332957B}" srcOrd="0" destOrd="0" presId="urn:microsoft.com/office/officeart/2005/8/layout/vList2"/>
    <dgm:cxn modelId="{2972F975-9915-40B3-B23D-72925E8B2A3A}" type="presParOf" srcId="{0B682CE6-8CAF-441F-A8EC-58684E799D09}" destId="{7BE48B84-1486-4677-8E58-280AF40DD890}" srcOrd="0" destOrd="0" presId="urn:microsoft.com/office/officeart/2005/8/layout/vList2"/>
    <dgm:cxn modelId="{AB61CB6A-54EA-4667-BB27-CE91FF707402}" type="presParOf" srcId="{0B682CE6-8CAF-441F-A8EC-58684E799D09}" destId="{187D9C21-CCBC-4072-9027-149DAD2417DA}" srcOrd="1" destOrd="0" presId="urn:microsoft.com/office/officeart/2005/8/layout/vList2"/>
    <dgm:cxn modelId="{216156F2-9C5A-4886-9F75-703D2865401E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1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LOZA CORDOBA JOSE CRISTOBAL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201544" custLinFactY="17134" custLinFactNeighborX="-276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5533" custLinFactNeighborX="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B36142D5-39B2-4374-B40F-BA9FC8AF542B}" type="presOf" srcId="{D9A3B88C-34FC-462E-9B63-D5227B8F1593}" destId="{A2D1696D-3366-424A-9AA9-FC66D332957B}" srcOrd="0" destOrd="0" presId="urn:microsoft.com/office/officeart/2005/8/layout/vList2"/>
    <dgm:cxn modelId="{165F20C3-0F73-4C24-86FD-16F706F2E523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C8D73CF8-9DA7-4D89-823A-EE4C6FA9E3DE}" type="presOf" srcId="{F0359418-D088-4C61-A4F6-F1825005A89A}" destId="{7BE48B84-1486-4677-8E58-280AF40DD890}" srcOrd="0" destOrd="0" presId="urn:microsoft.com/office/officeart/2005/8/layout/vList2"/>
    <dgm:cxn modelId="{9F6CA14E-BB78-4EF2-8AD9-1EBC32DC19DB}" type="presParOf" srcId="{0B682CE6-8CAF-441F-A8EC-58684E799D09}" destId="{7BE48B84-1486-4677-8E58-280AF40DD890}" srcOrd="0" destOrd="0" presId="urn:microsoft.com/office/officeart/2005/8/layout/vList2"/>
    <dgm:cxn modelId="{DE3963E2-AFCB-46E3-820E-48FD11F4CE52}" type="presParOf" srcId="{0B682CE6-8CAF-441F-A8EC-58684E799D09}" destId="{187D9C21-CCBC-4072-9027-149DAD2417DA}" srcOrd="1" destOrd="0" presId="urn:microsoft.com/office/officeart/2005/8/layout/vList2"/>
    <dgm:cxn modelId="{84ACCA9D-0449-43ED-9923-47364C2823EC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LOPEZ SALDAÑA MARCOS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4314" custLinFactY="392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-7646" custLinFactNeighborX="232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0E02F7F-3FCD-4FEF-8CE8-774AA9C329E9}" type="presOf" srcId="{F0359418-D088-4C61-A4F6-F1825005A89A}" destId="{7BE48B84-1486-4677-8E58-280AF40DD890}" srcOrd="0" destOrd="0" presId="urn:microsoft.com/office/officeart/2005/8/layout/vList2"/>
    <dgm:cxn modelId="{6EC85A8B-4F2B-485F-B36D-ECCBF2ACB6AA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264BB757-2842-499F-B43B-E8B89571EC3D}" type="presOf" srcId="{D9A3B88C-34FC-462E-9B63-D5227B8F1593}" destId="{A2D1696D-3366-424A-9AA9-FC66D332957B}" srcOrd="0" destOrd="0" presId="urn:microsoft.com/office/officeart/2005/8/layout/vList2"/>
    <dgm:cxn modelId="{84399D53-C564-4967-A128-291554371E11}" type="presParOf" srcId="{0B682CE6-8CAF-441F-A8EC-58684E799D09}" destId="{7BE48B84-1486-4677-8E58-280AF40DD890}" srcOrd="0" destOrd="0" presId="urn:microsoft.com/office/officeart/2005/8/layout/vList2"/>
    <dgm:cxn modelId="{460D0AF1-3095-4B44-AD0E-B068D58C11C2}" type="presParOf" srcId="{0B682CE6-8CAF-441F-A8EC-58684E799D09}" destId="{187D9C21-CCBC-4072-9027-149DAD2417DA}" srcOrd="1" destOrd="0" presId="urn:microsoft.com/office/officeart/2005/8/layout/vList2"/>
    <dgm:cxn modelId="{B0C4BA3E-99EE-4A8F-95C9-F3393ED24AF7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1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OFICIAL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ROMERO GONZALEZ IRVING	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48451F2-9F07-4B7C-87B9-41AF7C305B26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71E0CD88-04F1-4D8F-B5FB-969A72F89021}" type="presOf" srcId="{D9A3B88C-34FC-462E-9B63-D5227B8F1593}" destId="{A2D1696D-3366-424A-9AA9-FC66D332957B}" srcOrd="0" destOrd="0" presId="urn:microsoft.com/office/officeart/2005/8/layout/vList2"/>
    <dgm:cxn modelId="{AFC458E4-FEC4-4FF9-AE26-2CC884F89278}" type="presOf" srcId="{E00831D7-030C-4BB0-B1BC-09B26FD98512}" destId="{0B682CE6-8CAF-441F-A8EC-58684E799D09}" srcOrd="0" destOrd="0" presId="urn:microsoft.com/office/officeart/2005/8/layout/vList2"/>
    <dgm:cxn modelId="{DA9C6C56-8E30-42F9-95C3-901CB1D64A5B}" type="presParOf" srcId="{0B682CE6-8CAF-441F-A8EC-58684E799D09}" destId="{7BE48B84-1486-4677-8E58-280AF40DD890}" srcOrd="0" destOrd="0" presId="urn:microsoft.com/office/officeart/2005/8/layout/vList2"/>
    <dgm:cxn modelId="{7ECE2F73-D8D0-4013-B47A-234DC8DCC456}" type="presParOf" srcId="{0B682CE6-8CAF-441F-A8EC-58684E799D09}" destId="{187D9C21-CCBC-4072-9027-149DAD2417DA}" srcOrd="1" destOrd="0" presId="urn:microsoft.com/office/officeart/2005/8/layout/vList2"/>
    <dgm:cxn modelId="{90B9D4F9-8187-4677-8D65-7378542313FE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OFICIAL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MONTES DOMINGUEZ LUCIANO	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F52F60D4-D61D-47E5-9717-DD071A545932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35688EE2-D518-49C8-9473-7037B63CFBFA}" type="presOf" srcId="{F0359418-D088-4C61-A4F6-F1825005A89A}" destId="{7BE48B84-1486-4677-8E58-280AF40DD890}" srcOrd="0" destOrd="0" presId="urn:microsoft.com/office/officeart/2005/8/layout/vList2"/>
    <dgm:cxn modelId="{D1FFE05C-BFC0-49DD-8C31-3878AFA6143E}" type="presOf" srcId="{E00831D7-030C-4BB0-B1BC-09B26FD98512}" destId="{0B682CE6-8CAF-441F-A8EC-58684E799D09}" srcOrd="0" destOrd="0" presId="urn:microsoft.com/office/officeart/2005/8/layout/vList2"/>
    <dgm:cxn modelId="{54EF15C4-5352-42FB-97C9-7E18E553FBA1}" type="presParOf" srcId="{0B682CE6-8CAF-441F-A8EC-58684E799D09}" destId="{7BE48B84-1486-4677-8E58-280AF40DD890}" srcOrd="0" destOrd="0" presId="urn:microsoft.com/office/officeart/2005/8/layout/vList2"/>
    <dgm:cxn modelId="{9110DA7F-4FCD-4455-982B-4A5D2EB866DD}" type="presParOf" srcId="{0B682CE6-8CAF-441F-A8EC-58684E799D09}" destId="{187D9C21-CCBC-4072-9027-149DAD2417DA}" srcOrd="1" destOrd="0" presId="urn:microsoft.com/office/officeart/2005/8/layout/vList2"/>
    <dgm:cxn modelId="{6A27E350-C9FB-4EE4-8D8F-8FE81CD9E8B2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1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OFICIAL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MORENO GARCIA MIGUEL GABRIEL	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8E46DEC-1568-43AD-A2AF-57A571D87AA4}" type="presOf" srcId="{D9A3B88C-34FC-462E-9B63-D5227B8F1593}" destId="{A2D1696D-3366-424A-9AA9-FC66D332957B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A570A780-202B-4E77-B7E5-C1D5D2962317}" type="presOf" srcId="{F0359418-D088-4C61-A4F6-F1825005A89A}" destId="{7BE48B84-1486-4677-8E58-280AF40DD890}" srcOrd="0" destOrd="0" presId="urn:microsoft.com/office/officeart/2005/8/layout/vList2"/>
    <dgm:cxn modelId="{8F1FE6D6-5EE4-42B9-9F65-D6111AD9BC3F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1236EEDF-A248-4B54-813F-4283197D5F94}" type="presParOf" srcId="{0B682CE6-8CAF-441F-A8EC-58684E799D09}" destId="{7BE48B84-1486-4677-8E58-280AF40DD890}" srcOrd="0" destOrd="0" presId="urn:microsoft.com/office/officeart/2005/8/layout/vList2"/>
    <dgm:cxn modelId="{7C64D267-C40C-47D0-B845-FC8AC94B85B5}" type="presParOf" srcId="{0B682CE6-8CAF-441F-A8EC-58684E799D09}" destId="{187D9C21-CCBC-4072-9027-149DAD2417DA}" srcOrd="1" destOrd="0" presId="urn:microsoft.com/office/officeart/2005/8/layout/vList2"/>
    <dgm:cxn modelId="{65206E23-FFE5-4243-B63D-878276F9B384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DD36BCE4-EB3C-4739-A28C-629FF4C6E2E5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VENEGAS GALLARDO DANIEL</a:t>
          </a:r>
          <a:endParaRPr lang="es-MX" sz="1000" b="1" dirty="0">
            <a:solidFill>
              <a:schemeClr val="tx1"/>
            </a:solidFill>
          </a:endParaRPr>
        </a:p>
      </dgm:t>
    </dgm:pt>
    <dgm:pt modelId="{66EA1A86-7DAF-42FD-A9E2-01BAE7F3A7E9}" type="parTrans" cxnId="{6B2F984C-1DAA-41AF-8CCD-CDDDB9490C6F}">
      <dgm:prSet/>
      <dgm:spPr/>
      <dgm:t>
        <a:bodyPr/>
        <a:lstStyle/>
        <a:p>
          <a:endParaRPr lang="es-MX"/>
        </a:p>
      </dgm:t>
    </dgm:pt>
    <dgm:pt modelId="{6166FB50-B687-4611-AE5F-81E36B93F73F}" type="sibTrans" cxnId="{6B2F984C-1DAA-41AF-8CCD-CDDDB9490C6F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96E1FBD-3612-442E-84AF-C73A888F7287}" type="pres">
      <dgm:prSet presAssocID="{DD36BCE4-EB3C-4739-A28C-629FF4C6E2E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BEACF5-C502-4BCB-91A3-5973557FFDD0}" type="pres">
      <dgm:prSet presAssocID="{6166FB50-B687-4611-AE5F-81E36B93F73F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3A0458C-E7CF-46BE-B08B-7DD63A5B1643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6B2F984C-1DAA-41AF-8CCD-CDDDB9490C6F}" srcId="{E00831D7-030C-4BB0-B1BC-09B26FD98512}" destId="{DD36BCE4-EB3C-4739-A28C-629FF4C6E2E5}" srcOrd="0" destOrd="0" parTransId="{66EA1A86-7DAF-42FD-A9E2-01BAE7F3A7E9}" sibTransId="{6166FB50-B687-4611-AE5F-81E36B93F73F}"/>
    <dgm:cxn modelId="{D9FCCE9B-77C6-4217-9BFC-A189D9E76F51}" type="presOf" srcId="{D9A3B88C-34FC-462E-9B63-D5227B8F1593}" destId="{A2D1696D-3366-424A-9AA9-FC66D332957B}" srcOrd="0" destOrd="0" presId="urn:microsoft.com/office/officeart/2005/8/layout/vList2"/>
    <dgm:cxn modelId="{9F633122-52EB-4AE4-B9D0-A73AE9F8FF0B}" type="presOf" srcId="{DD36BCE4-EB3C-4739-A28C-629FF4C6E2E5}" destId="{796E1FBD-3612-442E-84AF-C73A888F7287}" srcOrd="0" destOrd="0" presId="urn:microsoft.com/office/officeart/2005/8/layout/vList2"/>
    <dgm:cxn modelId="{3CA196CA-9282-4B27-BE23-0D09A22FE906}" type="presParOf" srcId="{0B682CE6-8CAF-441F-A8EC-58684E799D09}" destId="{796E1FBD-3612-442E-84AF-C73A888F7287}" srcOrd="0" destOrd="0" presId="urn:microsoft.com/office/officeart/2005/8/layout/vList2"/>
    <dgm:cxn modelId="{B8E4911E-4276-4B52-8F80-23B9615B1392}" type="presParOf" srcId="{0B682CE6-8CAF-441F-A8EC-58684E799D09}" destId="{26BEACF5-C502-4BCB-91A3-5973557FFDD0}" srcOrd="1" destOrd="0" presId="urn:microsoft.com/office/officeart/2005/8/layout/vList2"/>
    <dgm:cxn modelId="{F60EF866-28AF-4B29-A975-78482B72CE36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91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OTERO FLORES ROMAN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92580" custLinFactY="12514" custLinFactNeighborX="162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-2695" custLinFactNeighborX="660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02732DB-3E8E-4220-B0BE-8CA1AA3D0BC4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E3A7C0F1-73B3-432A-927D-607D1ABA0A3E}" type="presOf" srcId="{E00831D7-030C-4BB0-B1BC-09B26FD98512}" destId="{0B682CE6-8CAF-441F-A8EC-58684E799D09}" srcOrd="0" destOrd="0" presId="urn:microsoft.com/office/officeart/2005/8/layout/vList2"/>
    <dgm:cxn modelId="{24DF2D85-F85F-402C-82C5-691B14AF7515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AF5491FD-856E-4E70-82FA-284B4EF4486E}" type="presParOf" srcId="{0B682CE6-8CAF-441F-A8EC-58684E799D09}" destId="{7BE48B84-1486-4677-8E58-280AF40DD890}" srcOrd="0" destOrd="0" presId="urn:microsoft.com/office/officeart/2005/8/layout/vList2"/>
    <dgm:cxn modelId="{008C0D14-90D2-434C-B17C-326C4A5A850F}" type="presParOf" srcId="{0B682CE6-8CAF-441F-A8EC-58684E799D09}" destId="{187D9C21-CCBC-4072-9027-149DAD2417DA}" srcOrd="1" destOrd="0" presId="urn:microsoft.com/office/officeart/2005/8/layout/vList2"/>
    <dgm:cxn modelId="{D0A50230-5F1F-4AE6-A39C-F18FF6A38E6E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9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ALEMAN VALADEZ CORAZON DE MA.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ASISTENTE DE DIRECCION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>
            <a:solidFill>
              <a:schemeClr val="tx2">
                <a:lumMod val="75000"/>
              </a:schemeClr>
            </a:solidFill>
          </a:endParaRPr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ScaleY="85715" custLinFactY="1928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813203C-442A-4C82-99D5-D420D69642E0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F2DFC9C7-828E-4C43-8D7C-2EBDB6936775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CE91A949-0B75-4C3B-A848-2612333D50D5}" type="presOf" srcId="{E00831D7-030C-4BB0-B1BC-09B26FD98512}" destId="{0B682CE6-8CAF-441F-A8EC-58684E799D09}" srcOrd="0" destOrd="0" presId="urn:microsoft.com/office/officeart/2005/8/layout/vList2"/>
    <dgm:cxn modelId="{CAD587D0-9717-4ABF-840B-A0A6B88682F9}" type="presParOf" srcId="{0B682CE6-8CAF-441F-A8EC-58684E799D09}" destId="{7BE48B84-1486-4677-8E58-280AF40DD890}" srcOrd="0" destOrd="0" presId="urn:microsoft.com/office/officeart/2005/8/layout/vList2"/>
    <dgm:cxn modelId="{5797BA59-469A-4EF2-AF7D-C0DDE0B3AB89}" type="presParOf" srcId="{0B682CE6-8CAF-441F-A8EC-58684E799D09}" destId="{187D9C21-CCBC-4072-9027-149DAD2417DA}" srcOrd="1" destOrd="0" presId="urn:microsoft.com/office/officeart/2005/8/layout/vList2"/>
    <dgm:cxn modelId="{64541595-63C8-4208-B07D-81DBAF5C1CBC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MEDIO OFICIAL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COLLAZO SANCHEZ  JORGE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92580" custLinFactY="-21337" custLinFactNeighborX="239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A188D516-4FAE-46B7-A22D-C4D360AB90B2}" type="presOf" srcId="{D9A3B88C-34FC-462E-9B63-D5227B8F1593}" destId="{A2D1696D-3366-424A-9AA9-FC66D332957B}" srcOrd="0" destOrd="0" presId="urn:microsoft.com/office/officeart/2005/8/layout/vList2"/>
    <dgm:cxn modelId="{B52ABC20-DCB4-475F-A922-60956F4B4065}" type="presOf" srcId="{F0359418-D088-4C61-A4F6-F1825005A89A}" destId="{7BE48B84-1486-4677-8E58-280AF40DD890}" srcOrd="0" destOrd="0" presId="urn:microsoft.com/office/officeart/2005/8/layout/vList2"/>
    <dgm:cxn modelId="{3FBA1376-ADDB-4834-B521-F536E3422AF9}" type="presOf" srcId="{E00831D7-030C-4BB0-B1BC-09B26FD98512}" destId="{0B682CE6-8CAF-441F-A8EC-58684E799D09}" srcOrd="0" destOrd="0" presId="urn:microsoft.com/office/officeart/2005/8/layout/vList2"/>
    <dgm:cxn modelId="{31049FD2-D3B0-4F78-A2EC-3176F0090B86}" type="presParOf" srcId="{0B682CE6-8CAF-441F-A8EC-58684E799D09}" destId="{7BE48B84-1486-4677-8E58-280AF40DD890}" srcOrd="0" destOrd="0" presId="urn:microsoft.com/office/officeart/2005/8/layout/vList2"/>
    <dgm:cxn modelId="{0FD6D1FF-6F42-4704-8A89-485EB89617F9}" type="presParOf" srcId="{0B682CE6-8CAF-441F-A8EC-58684E799D09}" destId="{187D9C21-CCBC-4072-9027-149DAD2417DA}" srcOrd="1" destOrd="0" presId="urn:microsoft.com/office/officeart/2005/8/layout/vList2"/>
    <dgm:cxn modelId="{2D7AA7F2-81FE-4BDB-BFE0-1C0E55CD041F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01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GUZMAN ESPINOZA ADRIAN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92580" custLinFactY="-46652" custLinFactNeighborX="-64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72409" custLinFactNeighborX="1999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25A686CB-B180-40DE-A41F-EB448BC5F3EC}" type="presOf" srcId="{F0359418-D088-4C61-A4F6-F1825005A89A}" destId="{7BE48B84-1486-4677-8E58-280AF40DD890}" srcOrd="0" destOrd="0" presId="urn:microsoft.com/office/officeart/2005/8/layout/vList2"/>
    <dgm:cxn modelId="{B2B96A49-59A4-40D8-886D-E8F8D0CC710F}" type="presOf" srcId="{D9A3B88C-34FC-462E-9B63-D5227B8F1593}" destId="{A2D1696D-3366-424A-9AA9-FC66D332957B}" srcOrd="0" destOrd="0" presId="urn:microsoft.com/office/officeart/2005/8/layout/vList2"/>
    <dgm:cxn modelId="{3495D2B8-AF80-4CF7-9115-E45861F5C5C7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890E11F6-11CB-4CF4-8AFC-FDF923120BAA}" type="presParOf" srcId="{0B682CE6-8CAF-441F-A8EC-58684E799D09}" destId="{7BE48B84-1486-4677-8E58-280AF40DD890}" srcOrd="0" destOrd="0" presId="urn:microsoft.com/office/officeart/2005/8/layout/vList2"/>
    <dgm:cxn modelId="{AB3062DB-36B1-4E71-A030-416817756F4E}" type="presParOf" srcId="{0B682CE6-8CAF-441F-A8EC-58684E799D09}" destId="{187D9C21-CCBC-4072-9027-149DAD2417DA}" srcOrd="1" destOrd="0" presId="urn:microsoft.com/office/officeart/2005/8/layout/vList2"/>
    <dgm:cxn modelId="{50582998-E150-4CF0-A515-CDF9D24F19C5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0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HURTADO GOMEZ ISAIAS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LinFactY="105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E5AD88C-B8E4-474C-8890-7174094AFC92}" type="presOf" srcId="{F0359418-D088-4C61-A4F6-F1825005A89A}" destId="{7BE48B84-1486-4677-8E58-280AF40DD890}" srcOrd="0" destOrd="0" presId="urn:microsoft.com/office/officeart/2005/8/layout/vList2"/>
    <dgm:cxn modelId="{386BA2FC-1642-4235-85BE-1E895991AC3C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80F7FBC0-5F2B-426F-8CE5-25BED95BF824}" type="presOf" srcId="{D9A3B88C-34FC-462E-9B63-D5227B8F1593}" destId="{A2D1696D-3366-424A-9AA9-FC66D332957B}" srcOrd="0" destOrd="0" presId="urn:microsoft.com/office/officeart/2005/8/layout/vList2"/>
    <dgm:cxn modelId="{2FF8DF91-ECEB-4352-936F-F33FB2EDD71E}" type="presParOf" srcId="{0B682CE6-8CAF-441F-A8EC-58684E799D09}" destId="{7BE48B84-1486-4677-8E58-280AF40DD890}" srcOrd="0" destOrd="0" presId="urn:microsoft.com/office/officeart/2005/8/layout/vList2"/>
    <dgm:cxn modelId="{2C8A172F-1680-4444-AFF8-E69E498F2B75}" type="presParOf" srcId="{0B682CE6-8CAF-441F-A8EC-58684E799D09}" destId="{187D9C21-CCBC-4072-9027-149DAD2417DA}" srcOrd="1" destOrd="0" presId="urn:microsoft.com/office/officeart/2005/8/layout/vList2"/>
    <dgm:cxn modelId="{8A880983-8E67-46F3-BE1F-7DBC18E5BBC3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1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OFICIAL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IBARRA RAMIREZ JUAN CARLOS	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-2353" custLinFactNeighborX="-478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8D66FDF-F99F-413C-8A80-3F6EDA05E35A}" type="presOf" srcId="{D9A3B88C-34FC-462E-9B63-D5227B8F1593}" destId="{A2D1696D-3366-424A-9AA9-FC66D332957B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B2977467-3D96-4DC3-9E41-9CB180D36378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6321964A-91DF-4FE9-BD07-33AC3D642925}" type="presOf" srcId="{F0359418-D088-4C61-A4F6-F1825005A89A}" destId="{7BE48B84-1486-4677-8E58-280AF40DD890}" srcOrd="0" destOrd="0" presId="urn:microsoft.com/office/officeart/2005/8/layout/vList2"/>
    <dgm:cxn modelId="{BC27D36F-611E-4376-9B8B-50FDA2AF915C}" type="presParOf" srcId="{0B682CE6-8CAF-441F-A8EC-58684E799D09}" destId="{7BE48B84-1486-4677-8E58-280AF40DD890}" srcOrd="0" destOrd="0" presId="urn:microsoft.com/office/officeart/2005/8/layout/vList2"/>
    <dgm:cxn modelId="{0706B5DA-C832-4287-BB37-E9D13F837530}" type="presParOf" srcId="{0B682CE6-8CAF-441F-A8EC-58684E799D09}" destId="{187D9C21-CCBC-4072-9027-149DAD2417DA}" srcOrd="1" destOrd="0" presId="urn:microsoft.com/office/officeart/2005/8/layout/vList2"/>
    <dgm:cxn modelId="{B8DC106F-2567-4409-92F4-D0CC58531436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MEDIO OFICIAL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C44602CC-DA68-4C6B-95FD-64C84ECD0DBF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RAMIREZ RODRIGUEZ JUAN GABRIEL</a:t>
          </a:r>
          <a:endParaRPr lang="es-MX" sz="1000" b="1" dirty="0">
            <a:solidFill>
              <a:schemeClr val="tx1"/>
            </a:solidFill>
          </a:endParaRPr>
        </a:p>
      </dgm:t>
    </dgm:pt>
    <dgm:pt modelId="{C16BEE86-5C31-4D10-B9BA-6CAA46B531C7}" type="parTrans" cxnId="{3683C16A-B426-4C0F-B476-869048DA1125}">
      <dgm:prSet/>
      <dgm:spPr/>
      <dgm:t>
        <a:bodyPr/>
        <a:lstStyle/>
        <a:p>
          <a:endParaRPr lang="es-MX"/>
        </a:p>
      </dgm:t>
    </dgm:pt>
    <dgm:pt modelId="{EBCD2AAC-97A2-4C47-B774-63ACAD3E2A6E}" type="sibTrans" cxnId="{3683C16A-B426-4C0F-B476-869048DA112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DEADB97-1E44-488F-94FC-DCE0D05FDA3A}" type="pres">
      <dgm:prSet presAssocID="{C44602CC-DA68-4C6B-95FD-64C84ECD0DBF}" presName="parentText" presStyleLbl="node1" presStyleIdx="0" presStyleCnt="2" custScaleY="13952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597E594-5D61-4494-9A03-8757AEFB4FAF}" type="pres">
      <dgm:prSet presAssocID="{EBCD2AAC-97A2-4C47-B774-63ACAD3E2A6E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NeighborX="758" custLinFactNeighborY="-1131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95B67F1A-008D-4DD0-8432-F60C4776BA7E}" type="presOf" srcId="{E00831D7-030C-4BB0-B1BC-09B26FD98512}" destId="{0B682CE6-8CAF-441F-A8EC-58684E799D09}" srcOrd="0" destOrd="0" presId="urn:microsoft.com/office/officeart/2005/8/layout/vList2"/>
    <dgm:cxn modelId="{951ABFDE-99F1-47FB-9987-EE9245C6C8E0}" type="presOf" srcId="{C44602CC-DA68-4C6B-95FD-64C84ECD0DBF}" destId="{6DEADB97-1E44-488F-94FC-DCE0D05FDA3A}" srcOrd="0" destOrd="0" presId="urn:microsoft.com/office/officeart/2005/8/layout/vList2"/>
    <dgm:cxn modelId="{3683C16A-B426-4C0F-B476-869048DA1125}" srcId="{E00831D7-030C-4BB0-B1BC-09B26FD98512}" destId="{C44602CC-DA68-4C6B-95FD-64C84ECD0DBF}" srcOrd="0" destOrd="0" parTransId="{C16BEE86-5C31-4D10-B9BA-6CAA46B531C7}" sibTransId="{EBCD2AAC-97A2-4C47-B774-63ACAD3E2A6E}"/>
    <dgm:cxn modelId="{55E41B08-C116-458B-89B3-688DE25A281A}" type="presOf" srcId="{D9A3B88C-34FC-462E-9B63-D5227B8F1593}" destId="{A2D1696D-3366-424A-9AA9-FC66D332957B}" srcOrd="0" destOrd="0" presId="urn:microsoft.com/office/officeart/2005/8/layout/vList2"/>
    <dgm:cxn modelId="{9D67BED4-219C-4033-BAA5-3C4473361951}" type="presParOf" srcId="{0B682CE6-8CAF-441F-A8EC-58684E799D09}" destId="{6DEADB97-1E44-488F-94FC-DCE0D05FDA3A}" srcOrd="0" destOrd="0" presId="urn:microsoft.com/office/officeart/2005/8/layout/vList2"/>
    <dgm:cxn modelId="{06640893-C230-41BF-ADC6-0B68FB366752}" type="presParOf" srcId="{0B682CE6-8CAF-441F-A8EC-58684E799D09}" destId="{D597E594-5D61-4494-9A03-8757AEFB4FAF}" srcOrd="1" destOrd="0" presId="urn:microsoft.com/office/officeart/2005/8/layout/vList2"/>
    <dgm:cxn modelId="{A9828EB8-F53B-4338-9695-B1B4B8C5D491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1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MEDIO OFICIAL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92580" custLinFactY="-742" custLinFactNeighborX="146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169B9A0-FED2-4C25-9ACE-69FC0C29A49D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921F4FD7-3F6C-49B0-8922-B81B5789B8FA}" type="presOf" srcId="{D9A3B88C-34FC-462E-9B63-D5227B8F1593}" destId="{A2D1696D-3366-424A-9AA9-FC66D332957B}" srcOrd="0" destOrd="0" presId="urn:microsoft.com/office/officeart/2005/8/layout/vList2"/>
    <dgm:cxn modelId="{353B9CCB-F67B-4A14-958C-E79560596A86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99A89895-0211-43B5-A003-732FFEC049F2}" type="presParOf" srcId="{0B682CE6-8CAF-441F-A8EC-58684E799D09}" destId="{7BE48B84-1486-4677-8E58-280AF40DD890}" srcOrd="0" destOrd="0" presId="urn:microsoft.com/office/officeart/2005/8/layout/vList2"/>
    <dgm:cxn modelId="{B3603A5C-96DA-48B9-986C-F3B116368E30}" type="presParOf" srcId="{0B682CE6-8CAF-441F-A8EC-58684E799D09}" destId="{187D9C21-CCBC-4072-9027-149DAD2417DA}" srcOrd="1" destOrd="0" presId="urn:microsoft.com/office/officeart/2005/8/layout/vList2"/>
    <dgm:cxn modelId="{3DDD8D17-5336-4C90-8A77-0F221EA89272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6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ARELLANO VALADEZ ALEJANDRO GUADALUPE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LinFactY="5827" custLinFactNeighborX="955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ScaleY="66982" custLinFactY="8829" custLinFactNeighborX="611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21CC06A-6BFD-46B4-A881-0F91442EFF11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A6290394-8DB9-4DBE-B533-1E5D4B7B3E1B}" type="presOf" srcId="{D9A3B88C-34FC-462E-9B63-D5227B8F1593}" destId="{A2D1696D-3366-424A-9AA9-FC66D332957B}" srcOrd="0" destOrd="0" presId="urn:microsoft.com/office/officeart/2005/8/layout/vList2"/>
    <dgm:cxn modelId="{D35EB611-8362-4258-94EF-68BEA7BB6A98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FE62FB63-B659-48E1-B510-1BD3C407C81F}" type="presParOf" srcId="{0B682CE6-8CAF-441F-A8EC-58684E799D09}" destId="{7BE48B84-1486-4677-8E58-280AF40DD890}" srcOrd="0" destOrd="0" presId="urn:microsoft.com/office/officeart/2005/8/layout/vList2"/>
    <dgm:cxn modelId="{2DAA0DA4-7914-4E55-85B4-A17FA76E3D27}" type="presParOf" srcId="{0B682CE6-8CAF-441F-A8EC-58684E799D09}" destId="{187D9C21-CCBC-4072-9027-149DAD2417DA}" srcOrd="1" destOrd="0" presId="urn:microsoft.com/office/officeart/2005/8/layout/vList2"/>
    <dgm:cxn modelId="{B03F2879-86C9-4E0A-B30A-50EEFF9A2392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31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ALMACENISTA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BARAJAS GUERRERO BENIGNO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205914" custLinFactY="4366" custLinFactNeighborX="-52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2FC3D56-DF5D-4F49-8771-4BEA8037856E}" type="presOf" srcId="{D9A3B88C-34FC-462E-9B63-D5227B8F1593}" destId="{A2D1696D-3366-424A-9AA9-FC66D332957B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F9420CF6-E21C-4E3F-AD3E-51CB9A906D90}" type="presOf" srcId="{E00831D7-030C-4BB0-B1BC-09B26FD98512}" destId="{0B682CE6-8CAF-441F-A8EC-58684E799D09}" srcOrd="0" destOrd="0" presId="urn:microsoft.com/office/officeart/2005/8/layout/vList2"/>
    <dgm:cxn modelId="{425645A2-3A9C-4359-BF24-4194059F3FBE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4DA56CFD-97F4-43F8-920D-29900B72D89A}" type="presParOf" srcId="{0B682CE6-8CAF-441F-A8EC-58684E799D09}" destId="{7BE48B84-1486-4677-8E58-280AF40DD890}" srcOrd="0" destOrd="0" presId="urn:microsoft.com/office/officeart/2005/8/layout/vList2"/>
    <dgm:cxn modelId="{3B7B1EFE-17DC-4E68-A60C-0DF70B0C4D90}" type="presParOf" srcId="{0B682CE6-8CAF-441F-A8EC-58684E799D09}" destId="{187D9C21-CCBC-4072-9027-149DAD2417DA}" srcOrd="1" destOrd="0" presId="urn:microsoft.com/office/officeart/2005/8/layout/vList2"/>
    <dgm:cxn modelId="{18EF35DA-A6E2-42C8-998C-B96B3128B7D0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36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AUX.TOPOGRAFO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LinFactY="9101" custLinFactNeighborX="671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A834DAA-5C27-4809-80E9-FFDB6F327157}" type="presOf" srcId="{E00831D7-030C-4BB0-B1BC-09B26FD98512}" destId="{0B682CE6-8CAF-441F-A8EC-58684E799D09}" srcOrd="0" destOrd="0" presId="urn:microsoft.com/office/officeart/2005/8/layout/vList2"/>
    <dgm:cxn modelId="{EC8160A6-7F73-406F-AAAD-D1A25CA7FE13}" type="presOf" srcId="{D9A3B88C-34FC-462E-9B63-D5227B8F1593}" destId="{A2D1696D-3366-424A-9AA9-FC66D332957B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0A030185-924C-44D4-94B7-6EA894715F4F}" type="presOf" srcId="{F0359418-D088-4C61-A4F6-F1825005A89A}" destId="{7BE48B84-1486-4677-8E58-280AF40DD890}" srcOrd="0" destOrd="0" presId="urn:microsoft.com/office/officeart/2005/8/layout/vList2"/>
    <dgm:cxn modelId="{2DCD9872-CF8E-4EAE-B810-704A9055D05F}" type="presParOf" srcId="{0B682CE6-8CAF-441F-A8EC-58684E799D09}" destId="{7BE48B84-1486-4677-8E58-280AF40DD890}" srcOrd="0" destOrd="0" presId="urn:microsoft.com/office/officeart/2005/8/layout/vList2"/>
    <dgm:cxn modelId="{259CDE34-E249-4B98-A99F-5D2B9F3237C4}" type="presParOf" srcId="{0B682CE6-8CAF-441F-A8EC-58684E799D09}" destId="{187D9C21-CCBC-4072-9027-149DAD2417DA}" srcOrd="1" destOrd="0" presId="urn:microsoft.com/office/officeart/2005/8/layout/vList2"/>
    <dgm:cxn modelId="{5983020B-E251-4934-B479-D61D4D160FB5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41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OFICIAL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RAMIREZ RODRIGUEZ JORGE	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 custLinFactY="-2185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227440D-8E19-4CA7-8047-EC95536C785E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E64FFD65-4EDB-4CF1-96F9-2097F7D81379}" type="presOf" srcId="{D9A3B88C-34FC-462E-9B63-D5227B8F1593}" destId="{A2D1696D-3366-424A-9AA9-FC66D332957B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4CA1766C-0766-46BC-B79A-0DBCB96E0DD2}" type="presOf" srcId="{F0359418-D088-4C61-A4F6-F1825005A89A}" destId="{7BE48B84-1486-4677-8E58-280AF40DD890}" srcOrd="0" destOrd="0" presId="urn:microsoft.com/office/officeart/2005/8/layout/vList2"/>
    <dgm:cxn modelId="{CF757367-56BF-404D-B793-BE89E512A4E8}" type="presParOf" srcId="{0B682CE6-8CAF-441F-A8EC-58684E799D09}" destId="{7BE48B84-1486-4677-8E58-280AF40DD890}" srcOrd="0" destOrd="0" presId="urn:microsoft.com/office/officeart/2005/8/layout/vList2"/>
    <dgm:cxn modelId="{10D3A60A-3993-4D97-BC10-D3BE988B75A0}" type="presParOf" srcId="{0B682CE6-8CAF-441F-A8EC-58684E799D09}" destId="{187D9C21-CCBC-4072-9027-149DAD2417DA}" srcOrd="1" destOrd="0" presId="urn:microsoft.com/office/officeart/2005/8/layout/vList2"/>
    <dgm:cxn modelId="{5C48A0C7-7196-4528-8044-B8F36C05D2A9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4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SUBDIRECTOR DE ESTUDIOS Y PROYECTOS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smtClean="0">
              <a:solidFill>
                <a:schemeClr val="tx1"/>
              </a:solidFill>
            </a:rPr>
            <a:t>MALDONADO NAVARRO NOEMI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LinFactY="-3992" custLinFactNeighborX="-56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96D59A5B-E331-41E0-82B5-06E68B46A924}" type="presOf" srcId="{D9A3B88C-34FC-462E-9B63-D5227B8F1593}" destId="{A2D1696D-3366-424A-9AA9-FC66D332957B}" srcOrd="0" destOrd="0" presId="urn:microsoft.com/office/officeart/2005/8/layout/vList2"/>
    <dgm:cxn modelId="{723D374F-FBA1-4DCE-B5A4-4A12E9F36D06}" type="presOf" srcId="{E00831D7-030C-4BB0-B1BC-09B26FD98512}" destId="{0B682CE6-8CAF-441F-A8EC-58684E799D09}" srcOrd="0" destOrd="0" presId="urn:microsoft.com/office/officeart/2005/8/layout/vList2"/>
    <dgm:cxn modelId="{0569707E-3319-4828-AD4C-35893D415A78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E9CC6389-59D5-4AB3-A808-46D443A180B0}" type="presParOf" srcId="{0B682CE6-8CAF-441F-A8EC-58684E799D09}" destId="{7BE48B84-1486-4677-8E58-280AF40DD890}" srcOrd="0" destOrd="0" presId="urn:microsoft.com/office/officeart/2005/8/layout/vList2"/>
    <dgm:cxn modelId="{73FBC25F-9E58-4677-85F7-193FFD31DD8B}" type="presParOf" srcId="{0B682CE6-8CAF-441F-A8EC-58684E799D09}" destId="{187D9C21-CCBC-4072-9027-149DAD2417DA}" srcOrd="1" destOrd="0" presId="urn:microsoft.com/office/officeart/2005/8/layout/vList2"/>
    <dgm:cxn modelId="{B5F8120C-7BBF-4BC5-8AA1-B074BA006E28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ENCARGADO DE CUADRILLA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GUTIERREZ DURAN JOSE DE JESUS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7253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A7F7E35-25C3-4784-B087-93B10937B1B2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AB765BCE-9400-40B6-8ED2-8F7A2C17BFD3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6ED7500E-1B6A-458A-95AE-9CD85E3DE95C}" type="presOf" srcId="{D9A3B88C-34FC-462E-9B63-D5227B8F1593}" destId="{A2D1696D-3366-424A-9AA9-FC66D332957B}" srcOrd="0" destOrd="0" presId="urn:microsoft.com/office/officeart/2005/8/layout/vList2"/>
    <dgm:cxn modelId="{FD34BFEF-9543-49EE-BAB4-453B2C357182}" type="presParOf" srcId="{0B682CE6-8CAF-441F-A8EC-58684E799D09}" destId="{7BE48B84-1486-4677-8E58-280AF40DD890}" srcOrd="0" destOrd="0" presId="urn:microsoft.com/office/officeart/2005/8/layout/vList2"/>
    <dgm:cxn modelId="{0188D13C-4BFF-4581-B814-FEA4E67F20B5}" type="presParOf" srcId="{0B682CE6-8CAF-441F-A8EC-58684E799D09}" destId="{187D9C21-CCBC-4072-9027-149DAD2417DA}" srcOrd="1" destOrd="0" presId="urn:microsoft.com/office/officeart/2005/8/layout/vList2"/>
    <dgm:cxn modelId="{3EDBDC95-3A40-4969-89F4-F59DBAF848A7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51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rtl="0"/>
          <a:r>
            <a:rPr lang="es-MX" sz="10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dirty="0">
            <a:solidFill>
              <a:schemeClr val="tx2">
                <a:lumMod val="75000"/>
              </a:schemeClr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rtl="0"/>
          <a:r>
            <a:rPr lang="es-MX" sz="1000" b="1" dirty="0" smtClean="0">
              <a:solidFill>
                <a:schemeClr val="tx1"/>
              </a:solidFill>
            </a:rPr>
            <a:t>GUTIERREZ SANTIAGO JORGE</a:t>
          </a:r>
          <a:endParaRPr lang="es-MX" sz="1000" b="1" dirty="0">
            <a:solidFill>
              <a:schemeClr val="tx1"/>
            </a:solidFill>
          </a:endParaRPr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92580" custLinFactNeighborX="6960" custLinFactNeighborY="6086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FDF7EA0-0106-4968-BE37-F3D9368AC97F}" type="presOf" srcId="{D9A3B88C-34FC-462E-9B63-D5227B8F1593}" destId="{A2D1696D-3366-424A-9AA9-FC66D332957B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032BBDAE-DE88-4410-9FCF-90B7D5BDCBD3}" type="presOf" srcId="{F0359418-D088-4C61-A4F6-F1825005A89A}" destId="{7BE48B84-1486-4677-8E58-280AF40DD890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28735D1D-E70A-4B37-A42F-57380D8DB599}" type="presOf" srcId="{E00831D7-030C-4BB0-B1BC-09B26FD98512}" destId="{0B682CE6-8CAF-441F-A8EC-58684E799D09}" srcOrd="0" destOrd="0" presId="urn:microsoft.com/office/officeart/2005/8/layout/vList2"/>
    <dgm:cxn modelId="{04A6CF4B-6011-44E4-AE9F-3C5FF1478D8A}" type="presParOf" srcId="{0B682CE6-8CAF-441F-A8EC-58684E799D09}" destId="{7BE48B84-1486-4677-8E58-280AF40DD890}" srcOrd="0" destOrd="0" presId="urn:microsoft.com/office/officeart/2005/8/layout/vList2"/>
    <dgm:cxn modelId="{35501B42-5FF1-46FA-B471-6FC5B2D98E5D}" type="presParOf" srcId="{0B682CE6-8CAF-441F-A8EC-58684E799D09}" destId="{187D9C21-CCBC-4072-9027-149DAD2417DA}" srcOrd="1" destOrd="0" presId="urn:microsoft.com/office/officeart/2005/8/layout/vList2"/>
    <dgm:cxn modelId="{DC8B418D-97B4-4D34-9B2E-47662CE5C78F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56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SERRANO MALDONADO ANTONIO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TOPOGRAFO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5601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1FD3B683-BE74-49EF-9062-E671D625FE57}" type="presOf" srcId="{D9A3B88C-34FC-462E-9B63-D5227B8F1593}" destId="{A2D1696D-3366-424A-9AA9-FC66D332957B}" srcOrd="0" destOrd="0" presId="urn:microsoft.com/office/officeart/2005/8/layout/vList2"/>
    <dgm:cxn modelId="{19602813-A5C5-4380-96D9-B4ED7D81435B}" type="presOf" srcId="{F0359418-D088-4C61-A4F6-F1825005A89A}" destId="{7BE48B84-1486-4677-8E58-280AF40DD890}" srcOrd="0" destOrd="0" presId="urn:microsoft.com/office/officeart/2005/8/layout/vList2"/>
    <dgm:cxn modelId="{42D013C3-7362-4D78-8F3C-B01C1F319C3D}" type="presOf" srcId="{E00831D7-030C-4BB0-B1BC-09B26FD98512}" destId="{0B682CE6-8CAF-441F-A8EC-58684E799D09}" srcOrd="0" destOrd="0" presId="urn:microsoft.com/office/officeart/2005/8/layout/vList2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7B961EFF-F18D-4B6C-BD5A-CAE18971261F}" type="presParOf" srcId="{0B682CE6-8CAF-441F-A8EC-58684E799D09}" destId="{7BE48B84-1486-4677-8E58-280AF40DD890}" srcOrd="0" destOrd="0" presId="urn:microsoft.com/office/officeart/2005/8/layout/vList2"/>
    <dgm:cxn modelId="{E5630BF4-583D-48F8-BDD6-03037E4441DB}" type="presParOf" srcId="{0B682CE6-8CAF-441F-A8EC-58684E799D09}" destId="{187D9C21-CCBC-4072-9027-149DAD2417DA}" srcOrd="1" destOrd="0" presId="urn:microsoft.com/office/officeart/2005/8/layout/vList2"/>
    <dgm:cxn modelId="{0526B39E-D449-4A5C-8A23-3FDA159ACE70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TRUJILLO DIMAS MARIA DEL CARMEN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pPr algn="ctr"/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pPr algn="ctr"/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SUBDIRECTORA ADMINISTRATIVO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pPr algn="ctr"/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pPr algn="ctr"/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50027" custLinFactNeighborX="3151" custLinFactNeighborY="-199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4182" custLinFactNeighborX="-3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F14516F-8453-42AA-B5FE-824501ADF3A8}" type="presOf" srcId="{D9A3B88C-34FC-462E-9B63-D5227B8F1593}" destId="{A2D1696D-3366-424A-9AA9-FC66D332957B}" srcOrd="0" destOrd="0" presId="urn:microsoft.com/office/officeart/2005/8/layout/vList2"/>
    <dgm:cxn modelId="{2880018E-B752-4098-AF99-A3EDDEC76E51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01A55D25-6AFA-43B9-911C-20167F78858C}" type="presOf" srcId="{F0359418-D088-4C61-A4F6-F1825005A89A}" destId="{7BE48B84-1486-4677-8E58-280AF40DD890}" srcOrd="0" destOrd="0" presId="urn:microsoft.com/office/officeart/2005/8/layout/vList2"/>
    <dgm:cxn modelId="{F56C0C8C-0D9D-4A2C-88A3-124B6934A8EB}" type="presParOf" srcId="{0B682CE6-8CAF-441F-A8EC-58684E799D09}" destId="{7BE48B84-1486-4677-8E58-280AF40DD890}" srcOrd="0" destOrd="0" presId="urn:microsoft.com/office/officeart/2005/8/layout/vList2"/>
    <dgm:cxn modelId="{427E9EE0-D2DC-4800-AF24-6AEC3B880705}" type="presParOf" srcId="{0B682CE6-8CAF-441F-A8EC-58684E799D09}" destId="{187D9C21-CCBC-4072-9027-149DAD2417DA}" srcOrd="1" destOrd="0" presId="urn:microsoft.com/office/officeart/2005/8/layout/vList2"/>
    <dgm:cxn modelId="{C3CECB8D-D039-4F94-B57A-9088DA343BCF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smtClean="0">
              <a:solidFill>
                <a:schemeClr val="tx1"/>
              </a:solidFill>
            </a:rPr>
            <a:t>LOPEZ GARCIA DANIEL ALEXANDER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1000" dirty="0" smtClean="0">
              <a:solidFill>
                <a:schemeClr val="tx1"/>
              </a:solidFill>
            </a:rPr>
            <a:t>MENSAJERO</a:t>
          </a:r>
          <a:endParaRPr lang="es-MX" sz="10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 custScaleY="141155" custLinFactY="759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608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065CE7C-4382-410C-A8C3-81C8DB7AECE4}" type="presOf" srcId="{F0359418-D088-4C61-A4F6-F1825005A89A}" destId="{7BE48B84-1486-4677-8E58-280AF40DD890}" srcOrd="0" destOrd="0" presId="urn:microsoft.com/office/officeart/2005/8/layout/vList2"/>
    <dgm:cxn modelId="{CA59C182-6056-49D5-A4F2-9D15F2360BB7}" type="presOf" srcId="{E00831D7-030C-4BB0-B1BC-09B26FD98512}" destId="{0B682CE6-8CAF-441F-A8EC-58684E799D09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CB3B5637-7ABA-446B-B951-0FA34E73839C}" type="presOf" srcId="{D9A3B88C-34FC-462E-9B63-D5227B8F1593}" destId="{A2D1696D-3366-424A-9AA9-FC66D332957B}" srcOrd="0" destOrd="0" presId="urn:microsoft.com/office/officeart/2005/8/layout/vList2"/>
    <dgm:cxn modelId="{CEFCE277-96BB-465B-A885-895D27FC6667}" type="presParOf" srcId="{0B682CE6-8CAF-441F-A8EC-58684E799D09}" destId="{7BE48B84-1486-4677-8E58-280AF40DD890}" srcOrd="0" destOrd="0" presId="urn:microsoft.com/office/officeart/2005/8/layout/vList2"/>
    <dgm:cxn modelId="{B9265E44-B1BD-4AE9-82E9-9D1F6B417699}" type="presParOf" srcId="{0B682CE6-8CAF-441F-A8EC-58684E799D09}" destId="{187D9C21-CCBC-4072-9027-149DAD2417DA}" srcOrd="1" destOrd="0" presId="urn:microsoft.com/office/officeart/2005/8/layout/vList2"/>
    <dgm:cxn modelId="{2222D302-E1E3-44BE-8647-34BBEE1DCA2E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0359418-D088-4C61-A4F6-F1825005A89A}">
      <dgm:prSet custT="1"/>
      <dgm:spPr/>
      <dgm:t>
        <a:bodyPr/>
        <a:lstStyle/>
        <a:p>
          <a:pPr algn="ctr" rtl="0"/>
          <a:r>
            <a:rPr lang="es-MX" sz="1000" b="1" dirty="0" smtClean="0">
              <a:solidFill>
                <a:schemeClr val="tx1"/>
              </a:solidFill>
            </a:rPr>
            <a:t>RODRIGUEZ ALCANTAR MA. GUADALUPE</a:t>
          </a:r>
          <a:endParaRPr lang="es-MX" sz="1000" b="1" dirty="0">
            <a:solidFill>
              <a:schemeClr val="tx1"/>
            </a:solidFill>
          </a:endParaRPr>
        </a:p>
      </dgm:t>
    </dgm:pt>
    <dgm:pt modelId="{B16B03F9-EEE3-454A-974A-AFEEF89A4B1B}" type="parTrans" cxnId="{D8CE0DDD-1CAD-4CDD-9C49-48139DE8C635}">
      <dgm:prSet/>
      <dgm:spPr/>
      <dgm:t>
        <a:bodyPr/>
        <a:lstStyle/>
        <a:p>
          <a:endParaRPr lang="es-MX"/>
        </a:p>
      </dgm:t>
    </dgm:pt>
    <dgm:pt modelId="{B9345406-D8B1-4AE6-A100-FACEC5180AA4}" type="sibTrans" cxnId="{D8CE0DDD-1CAD-4CDD-9C49-48139DE8C635}">
      <dgm:prSet/>
      <dgm:spPr/>
      <dgm:t>
        <a:bodyPr/>
        <a:lstStyle/>
        <a:p>
          <a:endParaRPr lang="es-MX"/>
        </a:p>
      </dgm:t>
    </dgm:pt>
    <dgm:pt modelId="{D9A3B88C-34FC-462E-9B63-D5227B8F1593}">
      <dgm:prSet custT="1"/>
      <dgm:spPr/>
      <dgm:t>
        <a:bodyPr/>
        <a:lstStyle/>
        <a:p>
          <a:pPr algn="ctr" rtl="0"/>
          <a:r>
            <a:rPr lang="es-MX" sz="800" dirty="0" smtClean="0">
              <a:solidFill>
                <a:schemeClr val="tx1"/>
              </a:solidFill>
            </a:rPr>
            <a:t>ENCARGADA DE C DE OBRAS POR CONT</a:t>
          </a:r>
          <a:endParaRPr lang="es-MX" sz="800" dirty="0">
            <a:solidFill>
              <a:schemeClr val="tx1"/>
            </a:solidFill>
          </a:endParaRPr>
        </a:p>
      </dgm:t>
    </dgm:pt>
    <dgm:pt modelId="{CDBD8AD7-FE2F-404A-9B67-C1FA1A9C8E99}" type="parTrans" cxnId="{2BF2A28F-65B7-4106-8663-9FC965605BB6}">
      <dgm:prSet/>
      <dgm:spPr/>
      <dgm:t>
        <a:bodyPr/>
        <a:lstStyle/>
        <a:p>
          <a:endParaRPr lang="es-MX"/>
        </a:p>
      </dgm:t>
    </dgm:pt>
    <dgm:pt modelId="{23539B9C-14FA-4497-B5D8-CD539836A379}" type="sibTrans" cxnId="{2BF2A28F-65B7-4106-8663-9FC965605BB6}">
      <dgm:prSet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E48B84-1486-4677-8E58-280AF40DD890}" type="pres">
      <dgm:prSet presAssocID="{F0359418-D088-4C61-A4F6-F1825005A8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D9C21-CCBC-4072-9027-149DAD2417DA}" type="pres">
      <dgm:prSet presAssocID="{B9345406-D8B1-4AE6-A100-FACEC5180AA4}" presName="spacer" presStyleCnt="0"/>
      <dgm:spPr/>
    </dgm:pt>
    <dgm:pt modelId="{A2D1696D-3366-424A-9AA9-FC66D332957B}" type="pres">
      <dgm:prSet presAssocID="{D9A3B88C-34FC-462E-9B63-D5227B8F1593}" presName="parentText" presStyleLbl="node1" presStyleIdx="1" presStyleCnt="2" custLinFactY="18569" custLinFactNeighborX="105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A4877B2-1E6D-4FEB-9E93-3A8D9716DC02}" type="presOf" srcId="{F0359418-D088-4C61-A4F6-F1825005A89A}" destId="{7BE48B84-1486-4677-8E58-280AF40DD890}" srcOrd="0" destOrd="0" presId="urn:microsoft.com/office/officeart/2005/8/layout/vList2"/>
    <dgm:cxn modelId="{2BF2A28F-65B7-4106-8663-9FC965605BB6}" srcId="{E00831D7-030C-4BB0-B1BC-09B26FD98512}" destId="{D9A3B88C-34FC-462E-9B63-D5227B8F1593}" srcOrd="1" destOrd="0" parTransId="{CDBD8AD7-FE2F-404A-9B67-C1FA1A9C8E99}" sibTransId="{23539B9C-14FA-4497-B5D8-CD539836A379}"/>
    <dgm:cxn modelId="{D8CE0DDD-1CAD-4CDD-9C49-48139DE8C635}" srcId="{E00831D7-030C-4BB0-B1BC-09B26FD98512}" destId="{F0359418-D088-4C61-A4F6-F1825005A89A}" srcOrd="0" destOrd="0" parTransId="{B16B03F9-EEE3-454A-974A-AFEEF89A4B1B}" sibTransId="{B9345406-D8B1-4AE6-A100-FACEC5180AA4}"/>
    <dgm:cxn modelId="{FC6FC010-009C-47F8-9605-B172F9F66D92}" type="presOf" srcId="{D9A3B88C-34FC-462E-9B63-D5227B8F1593}" destId="{A2D1696D-3366-424A-9AA9-FC66D332957B}" srcOrd="0" destOrd="0" presId="urn:microsoft.com/office/officeart/2005/8/layout/vList2"/>
    <dgm:cxn modelId="{3C3F2A6A-18B2-4650-8899-3889B83AA9BF}" type="presOf" srcId="{E00831D7-030C-4BB0-B1BC-09B26FD98512}" destId="{0B682CE6-8CAF-441F-A8EC-58684E799D09}" srcOrd="0" destOrd="0" presId="urn:microsoft.com/office/officeart/2005/8/layout/vList2"/>
    <dgm:cxn modelId="{4016D5AB-F028-4233-B780-ABE6BBAC4281}" type="presParOf" srcId="{0B682CE6-8CAF-441F-A8EC-58684E799D09}" destId="{7BE48B84-1486-4677-8E58-280AF40DD890}" srcOrd="0" destOrd="0" presId="urn:microsoft.com/office/officeart/2005/8/layout/vList2"/>
    <dgm:cxn modelId="{1BF77A1F-79D3-47B1-8FE6-EE1D57B455B1}" type="presParOf" srcId="{0B682CE6-8CAF-441F-A8EC-58684E799D09}" destId="{187D9C21-CCBC-4072-9027-149DAD2417DA}" srcOrd="1" destOrd="0" presId="urn:microsoft.com/office/officeart/2005/8/layout/vList2"/>
    <dgm:cxn modelId="{846E2875-3E2F-43B1-8025-8B4C10E790A7}" type="presParOf" srcId="{0B682CE6-8CAF-441F-A8EC-58684E799D09}" destId="{A2D1696D-3366-424A-9AA9-FC66D332957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0831D7-030C-4BB0-B1BC-09B26FD985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B682CE6-8CAF-441F-A8EC-58684E799D09}" type="pres">
      <dgm:prSet presAssocID="{E00831D7-030C-4BB0-B1BC-09B26FD985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</dgm:ptLst>
  <dgm:cxnLst>
    <dgm:cxn modelId="{6C195579-CEB6-494C-8B36-546E20B23FBF}" type="presOf" srcId="{E00831D7-030C-4BB0-B1BC-09B26FD98512}" destId="{0B682CE6-8CAF-441F-A8EC-58684E799D0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4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1265"/>
          <a:ext cx="1987760" cy="1990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VILLA TAVARES J. FELIX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9719" y="20984"/>
        <a:ext cx="1968322" cy="179656"/>
      </dsp:txXfrm>
    </dsp:sp>
    <dsp:sp modelId="{A2D1696D-3366-424A-9AA9-FC66D332957B}">
      <dsp:nvSpPr>
        <dsp:cNvPr id="0" name=""/>
        <dsp:cNvSpPr/>
      </dsp:nvSpPr>
      <dsp:spPr>
        <a:xfrm>
          <a:off x="0" y="211214"/>
          <a:ext cx="1987760" cy="1990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9719" y="220933"/>
        <a:ext cx="1968322" cy="1796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5216"/>
          <a:ext cx="1927031" cy="308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HERNANDEZ GARCIA BRIAN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5082" y="30298"/>
        <a:ext cx="1896867" cy="278798"/>
      </dsp:txXfrm>
    </dsp:sp>
    <dsp:sp modelId="{A2D1696D-3366-424A-9AA9-FC66D332957B}">
      <dsp:nvSpPr>
        <dsp:cNvPr id="0" name=""/>
        <dsp:cNvSpPr/>
      </dsp:nvSpPr>
      <dsp:spPr>
        <a:xfrm>
          <a:off x="0" y="362436"/>
          <a:ext cx="1927031" cy="2456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PROYECTISTA</a:t>
          </a:r>
          <a:r>
            <a:rPr lang="es-MX" sz="500" kern="1200" dirty="0" smtClean="0">
              <a:solidFill>
                <a:schemeClr val="tx1"/>
              </a:solidFill>
            </a:rPr>
            <a:t> </a:t>
          </a:r>
          <a:r>
            <a:rPr lang="es-MX" sz="1000" kern="1200" dirty="0" smtClean="0">
              <a:solidFill>
                <a:schemeClr val="tx1"/>
              </a:solidFill>
            </a:rPr>
            <a:t>URBANO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11994" y="374430"/>
        <a:ext cx="1903043" cy="22171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6819"/>
          <a:ext cx="1877240" cy="2980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SANCHEZ GUTIERREZ SILVIA ELENA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4552" y="51371"/>
        <a:ext cx="1848136" cy="268987"/>
      </dsp:txXfrm>
    </dsp:sp>
    <dsp:sp modelId="{A2D1696D-3366-424A-9AA9-FC66D332957B}">
      <dsp:nvSpPr>
        <dsp:cNvPr id="0" name=""/>
        <dsp:cNvSpPr/>
      </dsp:nvSpPr>
      <dsp:spPr>
        <a:xfrm>
          <a:off x="0" y="361705"/>
          <a:ext cx="1877240" cy="181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ANALISTA PRECIOS U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8856" y="370561"/>
        <a:ext cx="1859528" cy="16370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9751"/>
          <a:ext cx="1899535" cy="3386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GONZALEZ CHAVEZ LUIS MAURICIO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6531" y="56282"/>
        <a:ext cx="1866473" cy="305572"/>
      </dsp:txXfrm>
    </dsp:sp>
    <dsp:sp modelId="{A2D1696D-3366-424A-9AA9-FC66D332957B}">
      <dsp:nvSpPr>
        <dsp:cNvPr id="0" name=""/>
        <dsp:cNvSpPr/>
      </dsp:nvSpPr>
      <dsp:spPr>
        <a:xfrm>
          <a:off x="0" y="349837"/>
          <a:ext cx="1899535" cy="1799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0" kern="1200" dirty="0" smtClean="0">
              <a:solidFill>
                <a:schemeClr val="tx1"/>
              </a:solidFill>
            </a:rPr>
            <a:t>PROYECTISTA</a:t>
          </a:r>
          <a:endParaRPr lang="es-MX" sz="1000" b="0" kern="1200" dirty="0">
            <a:solidFill>
              <a:schemeClr val="tx1"/>
            </a:solidFill>
          </a:endParaRPr>
        </a:p>
      </dsp:txBody>
      <dsp:txXfrm>
        <a:off x="8785" y="358622"/>
        <a:ext cx="1881965" cy="16239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7769"/>
          <a:ext cx="1778438" cy="342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GARCIA GONZALEZ  FRANCISCO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6727" y="24496"/>
        <a:ext cx="1744984" cy="309199"/>
      </dsp:txXfrm>
    </dsp:sp>
    <dsp:sp modelId="{A2D1696D-3366-424A-9AA9-FC66D332957B}">
      <dsp:nvSpPr>
        <dsp:cNvPr id="0" name=""/>
        <dsp:cNvSpPr/>
      </dsp:nvSpPr>
      <dsp:spPr>
        <a:xfrm>
          <a:off x="0" y="355740"/>
          <a:ext cx="1778438" cy="216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0" kern="1200" dirty="0" smtClean="0">
              <a:solidFill>
                <a:schemeClr val="tx1"/>
              </a:solidFill>
            </a:rPr>
            <a:t>PROYECTISTA</a:t>
          </a:r>
          <a:endParaRPr lang="es-MX" sz="1000" b="0" kern="1200" dirty="0">
            <a:solidFill>
              <a:schemeClr val="tx1"/>
            </a:solidFill>
          </a:endParaRPr>
        </a:p>
      </dsp:txBody>
      <dsp:txXfrm>
        <a:off x="10565" y="366305"/>
        <a:ext cx="1757308" cy="19529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1939572" cy="3586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smtClean="0">
              <a:solidFill>
                <a:schemeClr val="tx1"/>
              </a:solidFill>
            </a:rPr>
            <a:t>GARCIA GOMEZ  GABRIEL DE JESUS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7508" y="17508"/>
        <a:ext cx="1904556" cy="323632"/>
      </dsp:txXfrm>
    </dsp:sp>
    <dsp:sp modelId="{A2D1696D-3366-424A-9AA9-FC66D332957B}">
      <dsp:nvSpPr>
        <dsp:cNvPr id="0" name=""/>
        <dsp:cNvSpPr/>
      </dsp:nvSpPr>
      <dsp:spPr>
        <a:xfrm>
          <a:off x="0" y="371312"/>
          <a:ext cx="1939572" cy="2088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SUPERVISOR DE OBRA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0196" y="381508"/>
        <a:ext cx="1919180" cy="18847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1990627" cy="3710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  <a:effectLst/>
            </a:rPr>
            <a:t>ALVAREZ BOCANEGRA JOSE ISABEL</a:t>
          </a:r>
          <a:r>
            <a:rPr lang="es-MX" sz="10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es-MX" sz="10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8112" y="18112"/>
        <a:ext cx="1954403" cy="334812"/>
      </dsp:txXfrm>
    </dsp:sp>
    <dsp:sp modelId="{A2D1696D-3366-424A-9AA9-FC66D332957B}">
      <dsp:nvSpPr>
        <dsp:cNvPr id="0" name=""/>
        <dsp:cNvSpPr/>
      </dsp:nvSpPr>
      <dsp:spPr>
        <a:xfrm>
          <a:off x="0" y="384948"/>
          <a:ext cx="1990627" cy="2220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SUPERVISOR DE OBRA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0839" y="395787"/>
        <a:ext cx="1968949" cy="20037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96"/>
          <a:ext cx="1939572" cy="3369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smtClean="0">
              <a:solidFill>
                <a:schemeClr val="tx1"/>
              </a:solidFill>
            </a:rPr>
            <a:t>VELAZQUEZ HERREJON BRENDA NOEMI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6451" y="16647"/>
        <a:ext cx="1906670" cy="304090"/>
      </dsp:txXfrm>
    </dsp:sp>
    <dsp:sp modelId="{A2D1696D-3366-424A-9AA9-FC66D332957B}">
      <dsp:nvSpPr>
        <dsp:cNvPr id="0" name=""/>
        <dsp:cNvSpPr/>
      </dsp:nvSpPr>
      <dsp:spPr>
        <a:xfrm>
          <a:off x="0" y="345908"/>
          <a:ext cx="1939572" cy="235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SUPERVISOR DE OBRA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494" y="357402"/>
        <a:ext cx="1916584" cy="21246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223"/>
          <a:ext cx="1899832" cy="3810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SALDAÑA LOPEZ OMAR GUADALUPE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8599" y="18822"/>
        <a:ext cx="1862634" cy="343813"/>
      </dsp:txXfrm>
    </dsp:sp>
    <dsp:sp modelId="{A2D1696D-3366-424A-9AA9-FC66D332957B}">
      <dsp:nvSpPr>
        <dsp:cNvPr id="0" name=""/>
        <dsp:cNvSpPr/>
      </dsp:nvSpPr>
      <dsp:spPr>
        <a:xfrm>
          <a:off x="0" y="392201"/>
          <a:ext cx="1899832" cy="1794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SUPERVISOR DE OBRA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8762" y="400963"/>
        <a:ext cx="1882308" cy="16197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2801"/>
          <a:ext cx="1849162" cy="235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TORRES ECHEVERRIA GABRIEL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1476" y="24277"/>
        <a:ext cx="1826210" cy="212133"/>
      </dsp:txXfrm>
    </dsp:sp>
    <dsp:sp modelId="{A2D1696D-3366-424A-9AA9-FC66D332957B}">
      <dsp:nvSpPr>
        <dsp:cNvPr id="0" name=""/>
        <dsp:cNvSpPr/>
      </dsp:nvSpPr>
      <dsp:spPr>
        <a:xfrm>
          <a:off x="0" y="256577"/>
          <a:ext cx="1849162" cy="1201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865" y="262442"/>
        <a:ext cx="1837432" cy="10841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6"/>
          <a:ext cx="1874610" cy="20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ROJAS PEREZ VALENTE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0142" y="10178"/>
        <a:ext cx="1854326" cy="187476"/>
      </dsp:txXfrm>
    </dsp:sp>
    <dsp:sp modelId="{A2D1696D-3366-424A-9AA9-FC66D332957B}">
      <dsp:nvSpPr>
        <dsp:cNvPr id="0" name=""/>
        <dsp:cNvSpPr/>
      </dsp:nvSpPr>
      <dsp:spPr>
        <a:xfrm>
          <a:off x="0" y="220270"/>
          <a:ext cx="1874610" cy="207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0142" y="230412"/>
        <a:ext cx="1854326" cy="1874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44830"/>
          <a:ext cx="2321602" cy="311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>
              <a:solidFill>
                <a:schemeClr val="tx1"/>
              </a:solidFill>
            </a:rPr>
            <a:t>ORTEGA MONJARAZ CELESTINO </a:t>
          </a:r>
          <a:endParaRPr lang="es-MX" sz="1300" b="1" kern="1200" dirty="0">
            <a:solidFill>
              <a:schemeClr val="tx1"/>
            </a:solidFill>
          </a:endParaRPr>
        </a:p>
      </dsp:txBody>
      <dsp:txXfrm>
        <a:off x="15221" y="60051"/>
        <a:ext cx="2291160" cy="281363"/>
      </dsp:txXfrm>
    </dsp:sp>
    <dsp:sp modelId="{A2D1696D-3366-424A-9AA9-FC66D332957B}">
      <dsp:nvSpPr>
        <dsp:cNvPr id="0" name=""/>
        <dsp:cNvSpPr/>
      </dsp:nvSpPr>
      <dsp:spPr>
        <a:xfrm>
          <a:off x="0" y="394075"/>
          <a:ext cx="2321602" cy="311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solidFill>
                <a:schemeClr val="tx2">
                  <a:lumMod val="75000"/>
                </a:schemeClr>
              </a:solidFill>
            </a:rPr>
            <a:t>DIRECTOR</a:t>
          </a:r>
          <a:endParaRPr lang="es-MX" sz="13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5221" y="409296"/>
        <a:ext cx="2291160" cy="28136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0240"/>
          <a:ext cx="2042682" cy="26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 NAVARRO MARTA ELENA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2794" y="23034"/>
        <a:ext cx="2017094" cy="236492"/>
      </dsp:txXfrm>
    </dsp:sp>
    <dsp:sp modelId="{A2D1696D-3366-424A-9AA9-FC66D332957B}">
      <dsp:nvSpPr>
        <dsp:cNvPr id="0" name=""/>
        <dsp:cNvSpPr/>
      </dsp:nvSpPr>
      <dsp:spPr>
        <a:xfrm>
          <a:off x="0" y="322881"/>
          <a:ext cx="2042682" cy="26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>
              <a:solidFill>
                <a:schemeClr val="tx1"/>
              </a:solidFill>
            </a:rPr>
            <a:t>ENCARGADA DE CONTROL PRESUPUESTAL</a:t>
          </a:r>
          <a:endParaRPr lang="es-MX" sz="800" kern="1200" dirty="0">
            <a:solidFill>
              <a:schemeClr val="tx1"/>
            </a:solidFill>
          </a:endParaRPr>
        </a:p>
      </dsp:txBody>
      <dsp:txXfrm>
        <a:off x="12794" y="335675"/>
        <a:ext cx="2017094" cy="23649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1939145" cy="230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AGUILAR LIRA ALEJANDRO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1240" y="11240"/>
        <a:ext cx="1916665" cy="207766"/>
      </dsp:txXfrm>
    </dsp:sp>
    <dsp:sp modelId="{A2D1696D-3366-424A-9AA9-FC66D332957B}">
      <dsp:nvSpPr>
        <dsp:cNvPr id="0" name=""/>
        <dsp:cNvSpPr/>
      </dsp:nvSpPr>
      <dsp:spPr>
        <a:xfrm>
          <a:off x="0" y="176195"/>
          <a:ext cx="1939145" cy="230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SUPERVISOR DE OBRAS POR 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240" y="187435"/>
        <a:ext cx="1916665" cy="20776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1941236" cy="2131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RAZA CABALLERO ROBERTO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0405" y="10405"/>
        <a:ext cx="1920426" cy="192337"/>
      </dsp:txXfrm>
    </dsp:sp>
    <dsp:sp modelId="{A2D1696D-3366-424A-9AA9-FC66D332957B}">
      <dsp:nvSpPr>
        <dsp:cNvPr id="0" name=""/>
        <dsp:cNvSpPr/>
      </dsp:nvSpPr>
      <dsp:spPr>
        <a:xfrm>
          <a:off x="0" y="226045"/>
          <a:ext cx="1941236" cy="2131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ENCARGADO DE MAQUINARIA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0405" y="236450"/>
        <a:ext cx="1920426" cy="19233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CED70-2E4C-43F3-BB58-E63348643022}">
      <dsp:nvSpPr>
        <dsp:cNvPr id="0" name=""/>
        <dsp:cNvSpPr/>
      </dsp:nvSpPr>
      <dsp:spPr>
        <a:xfrm>
          <a:off x="0" y="7456"/>
          <a:ext cx="2050903" cy="2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NORIEGA LOPEZ KARLA JOSEFINA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3708" y="21164"/>
        <a:ext cx="2023487" cy="253384"/>
      </dsp:txXfrm>
    </dsp:sp>
    <dsp:sp modelId="{A2D1696D-3366-424A-9AA9-FC66D332957B}">
      <dsp:nvSpPr>
        <dsp:cNvPr id="0" name=""/>
        <dsp:cNvSpPr/>
      </dsp:nvSpPr>
      <dsp:spPr>
        <a:xfrm>
          <a:off x="0" y="337630"/>
          <a:ext cx="2050903" cy="2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>
              <a:solidFill>
                <a:schemeClr val="tx1"/>
              </a:solidFill>
            </a:rPr>
            <a:t>AUXILIAR JURIDICO</a:t>
          </a:r>
          <a:endParaRPr lang="es-MX" sz="800" kern="1200" dirty="0">
            <a:solidFill>
              <a:schemeClr val="tx1"/>
            </a:solidFill>
          </a:endParaRPr>
        </a:p>
      </dsp:txBody>
      <dsp:txXfrm>
        <a:off x="13708" y="351338"/>
        <a:ext cx="2023487" cy="25338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41"/>
          <a:ext cx="2022920" cy="30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CARMONA SALAS DEISY GUADALUPE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4962" y="15303"/>
        <a:ext cx="1992996" cy="276584"/>
      </dsp:txXfrm>
    </dsp:sp>
    <dsp:sp modelId="{A2D1696D-3366-424A-9AA9-FC66D332957B}">
      <dsp:nvSpPr>
        <dsp:cNvPr id="0" name=""/>
        <dsp:cNvSpPr/>
      </dsp:nvSpPr>
      <dsp:spPr>
        <a:xfrm>
          <a:off x="0" y="318285"/>
          <a:ext cx="2022920" cy="30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>
              <a:solidFill>
                <a:schemeClr val="tx1"/>
              </a:solidFill>
            </a:rPr>
            <a:t>ENCARGADA DE CONTROL DE O</a:t>
          </a:r>
          <a:endParaRPr lang="es-MX" sz="800" kern="1200" dirty="0">
            <a:solidFill>
              <a:schemeClr val="tx1"/>
            </a:solidFill>
          </a:endParaRPr>
        </a:p>
      </dsp:txBody>
      <dsp:txXfrm>
        <a:off x="14962" y="333247"/>
        <a:ext cx="1992996" cy="27658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0404"/>
          <a:ext cx="1899832" cy="3810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MARTINEZ MORENO VICTOR MANUEL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8599" y="29003"/>
        <a:ext cx="1862634" cy="343813"/>
      </dsp:txXfrm>
    </dsp:sp>
    <dsp:sp modelId="{A2D1696D-3366-424A-9AA9-FC66D332957B}">
      <dsp:nvSpPr>
        <dsp:cNvPr id="0" name=""/>
        <dsp:cNvSpPr/>
      </dsp:nvSpPr>
      <dsp:spPr>
        <a:xfrm>
          <a:off x="0" y="392201"/>
          <a:ext cx="1899832" cy="1794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SUPERVISOR DE C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8762" y="400963"/>
        <a:ext cx="1882308" cy="16197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46"/>
          <a:ext cx="1983252" cy="243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RODRIGUEZ DIAZ TIMOTEO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1880" y="12026"/>
        <a:ext cx="1959492" cy="219600"/>
      </dsp:txXfrm>
    </dsp:sp>
    <dsp:sp modelId="{A2D1696D-3366-424A-9AA9-FC66D332957B}">
      <dsp:nvSpPr>
        <dsp:cNvPr id="0" name=""/>
        <dsp:cNvSpPr/>
      </dsp:nvSpPr>
      <dsp:spPr>
        <a:xfrm>
          <a:off x="0" y="266546"/>
          <a:ext cx="1983252" cy="1347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578" y="273124"/>
        <a:ext cx="1970096" cy="121585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2042694" cy="3192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LEON AGUIRRE ULISES ALEJANDRO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5585" y="15585"/>
        <a:ext cx="2011524" cy="288085"/>
      </dsp:txXfrm>
    </dsp:sp>
    <dsp:sp modelId="{A2D1696D-3366-424A-9AA9-FC66D332957B}">
      <dsp:nvSpPr>
        <dsp:cNvPr id="0" name=""/>
        <dsp:cNvSpPr/>
      </dsp:nvSpPr>
      <dsp:spPr>
        <a:xfrm>
          <a:off x="0" y="330470"/>
          <a:ext cx="2042694" cy="185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PINTOR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9033" y="339503"/>
        <a:ext cx="2024628" cy="166974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3351"/>
          <a:ext cx="1806265" cy="2178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SANCHEZ MUÑOZ MIGUEL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0634" y="43985"/>
        <a:ext cx="1784997" cy="196564"/>
      </dsp:txXfrm>
    </dsp:sp>
    <dsp:sp modelId="{A2D1696D-3366-424A-9AA9-FC66D332957B}">
      <dsp:nvSpPr>
        <dsp:cNvPr id="0" name=""/>
        <dsp:cNvSpPr/>
      </dsp:nvSpPr>
      <dsp:spPr>
        <a:xfrm>
          <a:off x="0" y="231069"/>
          <a:ext cx="1806265" cy="2178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0634" y="241703"/>
        <a:ext cx="1784997" cy="196564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1919140" cy="267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GUZMAN CORTEZ JUAN MARTIN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3061" y="13061"/>
        <a:ext cx="1893018" cy="241427"/>
      </dsp:txXfrm>
    </dsp:sp>
    <dsp:sp modelId="{A2D1696D-3366-424A-9AA9-FC66D332957B}">
      <dsp:nvSpPr>
        <dsp:cNvPr id="0" name=""/>
        <dsp:cNvSpPr/>
      </dsp:nvSpPr>
      <dsp:spPr>
        <a:xfrm>
          <a:off x="0" y="271627"/>
          <a:ext cx="1919140" cy="204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9971" y="281598"/>
        <a:ext cx="1899198" cy="1843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2600073" cy="283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HERNANDEZ CHAGOYA ALFREDO JASIEL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3850" y="13850"/>
        <a:ext cx="2572373" cy="256015"/>
      </dsp:txXfrm>
    </dsp:sp>
    <dsp:sp modelId="{A2D1696D-3366-424A-9AA9-FC66D332957B}">
      <dsp:nvSpPr>
        <dsp:cNvPr id="0" name=""/>
        <dsp:cNvSpPr/>
      </dsp:nvSpPr>
      <dsp:spPr>
        <a:xfrm>
          <a:off x="0" y="261810"/>
          <a:ext cx="2600073" cy="129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SUB DIRECTOR OPERATIVO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312" y="268122"/>
        <a:ext cx="2587449" cy="11668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80"/>
          <a:ext cx="1998567" cy="309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SEGOVIANO LIRA JOSE ALFREDO	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5092" y="15172"/>
        <a:ext cx="1968383" cy="278968"/>
      </dsp:txXfrm>
    </dsp:sp>
    <dsp:sp modelId="{A2D1696D-3366-424A-9AA9-FC66D332957B}">
      <dsp:nvSpPr>
        <dsp:cNvPr id="0" name=""/>
        <dsp:cNvSpPr/>
      </dsp:nvSpPr>
      <dsp:spPr>
        <a:xfrm>
          <a:off x="0" y="319939"/>
          <a:ext cx="1998567" cy="1791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PINTOR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8747" y="328686"/>
        <a:ext cx="1981073" cy="16169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2800"/>
          <a:ext cx="2025110" cy="2447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SEGOVIANO LIRA JOSE SANTOS</a:t>
          </a:r>
          <a:r>
            <a:rPr lang="es-MX" sz="1000" b="1" kern="1200" dirty="0" smtClean="0">
              <a:solidFill>
                <a:schemeClr val="tx2">
                  <a:lumMod val="75000"/>
                </a:schemeClr>
              </a:solidFill>
            </a:rPr>
            <a:t>	</a:t>
          </a:r>
          <a:endParaRPr lang="es-MX" sz="10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947" y="14747"/>
        <a:ext cx="2001216" cy="220832"/>
      </dsp:txXfrm>
    </dsp:sp>
    <dsp:sp modelId="{A2D1696D-3366-424A-9AA9-FC66D332957B}">
      <dsp:nvSpPr>
        <dsp:cNvPr id="0" name=""/>
        <dsp:cNvSpPr/>
      </dsp:nvSpPr>
      <dsp:spPr>
        <a:xfrm>
          <a:off x="0" y="256316"/>
          <a:ext cx="2025110" cy="1418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ENCARGADO DE CUADRILLA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924" y="263240"/>
        <a:ext cx="2011262" cy="127995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2058918" cy="327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TORRES ANGUIANO JOSE SANTOS	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5988" y="15988"/>
        <a:ext cx="2026942" cy="295549"/>
      </dsp:txXfrm>
    </dsp:sp>
    <dsp:sp modelId="{A2D1696D-3366-424A-9AA9-FC66D332957B}">
      <dsp:nvSpPr>
        <dsp:cNvPr id="0" name=""/>
        <dsp:cNvSpPr/>
      </dsp:nvSpPr>
      <dsp:spPr>
        <a:xfrm>
          <a:off x="0" y="339092"/>
          <a:ext cx="2058918" cy="189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ENCARGADO DE CUADRILLA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9267" y="348359"/>
        <a:ext cx="2040384" cy="171299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9373"/>
          <a:ext cx="1899524" cy="284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LOZA CORDOBA JOSE CRISTOBAL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3897" y="53270"/>
        <a:ext cx="1871730" cy="256882"/>
      </dsp:txXfrm>
    </dsp:sp>
    <dsp:sp modelId="{A2D1696D-3366-424A-9AA9-FC66D332957B}">
      <dsp:nvSpPr>
        <dsp:cNvPr id="0" name=""/>
        <dsp:cNvSpPr/>
      </dsp:nvSpPr>
      <dsp:spPr>
        <a:xfrm>
          <a:off x="0" y="305851"/>
          <a:ext cx="1899524" cy="141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895" y="312746"/>
        <a:ext cx="1885734" cy="127457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21338"/>
          <a:ext cx="1862628" cy="2232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LOPEZ SALDAÑA MARCOS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0899" y="32237"/>
        <a:ext cx="1840830" cy="201463"/>
      </dsp:txXfrm>
    </dsp:sp>
    <dsp:sp modelId="{A2D1696D-3366-424A-9AA9-FC66D332957B}">
      <dsp:nvSpPr>
        <dsp:cNvPr id="0" name=""/>
        <dsp:cNvSpPr/>
      </dsp:nvSpPr>
      <dsp:spPr>
        <a:xfrm>
          <a:off x="0" y="221216"/>
          <a:ext cx="1862628" cy="12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252" y="227468"/>
        <a:ext cx="1850124" cy="115576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02"/>
          <a:ext cx="2058918" cy="348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ROMERO GONZALEZ IRVING	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7025" y="17327"/>
        <a:ext cx="2024868" cy="314706"/>
      </dsp:txXfrm>
    </dsp:sp>
    <dsp:sp modelId="{A2D1696D-3366-424A-9AA9-FC66D332957B}">
      <dsp:nvSpPr>
        <dsp:cNvPr id="0" name=""/>
        <dsp:cNvSpPr/>
      </dsp:nvSpPr>
      <dsp:spPr>
        <a:xfrm>
          <a:off x="0" y="361194"/>
          <a:ext cx="2058918" cy="2021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OFICIAL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9868" y="371062"/>
        <a:ext cx="2039182" cy="1824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281"/>
          <a:ext cx="2025780" cy="350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MONTES DOMINGUEZ LUCIANO	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7124" y="17405"/>
        <a:ext cx="1991532" cy="316529"/>
      </dsp:txXfrm>
    </dsp:sp>
    <dsp:sp modelId="{A2D1696D-3366-424A-9AA9-FC66D332957B}">
      <dsp:nvSpPr>
        <dsp:cNvPr id="0" name=""/>
        <dsp:cNvSpPr/>
      </dsp:nvSpPr>
      <dsp:spPr>
        <a:xfrm>
          <a:off x="0" y="363265"/>
          <a:ext cx="2025780" cy="203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OFICIAL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9925" y="373190"/>
        <a:ext cx="2005930" cy="183460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7"/>
          <a:ext cx="1991987" cy="327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MORENO GARCIA MIGUEL GABRIEL	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5988" y="16025"/>
        <a:ext cx="1960011" cy="295549"/>
      </dsp:txXfrm>
    </dsp:sp>
    <dsp:sp modelId="{A2D1696D-3366-424A-9AA9-FC66D332957B}">
      <dsp:nvSpPr>
        <dsp:cNvPr id="0" name=""/>
        <dsp:cNvSpPr/>
      </dsp:nvSpPr>
      <dsp:spPr>
        <a:xfrm>
          <a:off x="0" y="338925"/>
          <a:ext cx="1991987" cy="189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OFICIAL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9267" y="348192"/>
        <a:ext cx="1973453" cy="171299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6E1FBD-3612-442E-84AF-C73A888F7287}">
      <dsp:nvSpPr>
        <dsp:cNvPr id="0" name=""/>
        <dsp:cNvSpPr/>
      </dsp:nvSpPr>
      <dsp:spPr>
        <a:xfrm>
          <a:off x="0" y="85"/>
          <a:ext cx="1926092" cy="215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VENEGAS GALLARDO DANIEL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0496" y="10581"/>
        <a:ext cx="1905100" cy="194029"/>
      </dsp:txXfrm>
    </dsp:sp>
    <dsp:sp modelId="{A2D1696D-3366-424A-9AA9-FC66D332957B}">
      <dsp:nvSpPr>
        <dsp:cNvPr id="0" name=""/>
        <dsp:cNvSpPr/>
      </dsp:nvSpPr>
      <dsp:spPr>
        <a:xfrm>
          <a:off x="0" y="228016"/>
          <a:ext cx="1926092" cy="215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0496" y="238512"/>
        <a:ext cx="1905100" cy="194029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0180"/>
          <a:ext cx="1927153" cy="310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OTERO FLORES ROMAN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5172" y="45352"/>
        <a:ext cx="1896809" cy="280448"/>
      </dsp:txXfrm>
    </dsp:sp>
    <dsp:sp modelId="{A2D1696D-3366-424A-9AA9-FC66D332957B}">
      <dsp:nvSpPr>
        <dsp:cNvPr id="0" name=""/>
        <dsp:cNvSpPr/>
      </dsp:nvSpPr>
      <dsp:spPr>
        <a:xfrm>
          <a:off x="0" y="306739"/>
          <a:ext cx="1927153" cy="1613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7878" y="314617"/>
        <a:ext cx="1911397" cy="1456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8642"/>
          <a:ext cx="2675056" cy="33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ALEMAN VALADEZ CORAZON DE MA.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6449" y="35091"/>
        <a:ext cx="2642158" cy="304062"/>
      </dsp:txXfrm>
    </dsp:sp>
    <dsp:sp modelId="{A2D1696D-3366-424A-9AA9-FC66D332957B}">
      <dsp:nvSpPr>
        <dsp:cNvPr id="0" name=""/>
        <dsp:cNvSpPr/>
      </dsp:nvSpPr>
      <dsp:spPr>
        <a:xfrm>
          <a:off x="0" y="426084"/>
          <a:ext cx="2675056" cy="288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ASISTENTE DE DIRECCION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4099" y="440183"/>
        <a:ext cx="2646858" cy="260627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1980770" cy="2720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COLLAZO SANCHEZ  JORGE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3282" y="13282"/>
        <a:ext cx="1954206" cy="245509"/>
      </dsp:txXfrm>
    </dsp:sp>
    <dsp:sp modelId="{A2D1696D-3366-424A-9AA9-FC66D332957B}">
      <dsp:nvSpPr>
        <dsp:cNvPr id="0" name=""/>
        <dsp:cNvSpPr/>
      </dsp:nvSpPr>
      <dsp:spPr>
        <a:xfrm>
          <a:off x="0" y="286232"/>
          <a:ext cx="1980770" cy="141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MEDIO OFICIAL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6897" y="293129"/>
        <a:ext cx="1966976" cy="12748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1907031" cy="2428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GUZMAN ESPINOZA ADRIAN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1854" y="11854"/>
        <a:ext cx="1883323" cy="219126"/>
      </dsp:txXfrm>
    </dsp:sp>
    <dsp:sp modelId="{A2D1696D-3366-424A-9AA9-FC66D332957B}">
      <dsp:nvSpPr>
        <dsp:cNvPr id="0" name=""/>
        <dsp:cNvSpPr/>
      </dsp:nvSpPr>
      <dsp:spPr>
        <a:xfrm>
          <a:off x="0" y="272401"/>
          <a:ext cx="1907031" cy="126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155" y="278556"/>
        <a:ext cx="1894721" cy="113785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4365"/>
          <a:ext cx="1917493" cy="200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HURTADO GOMEZ ISAIAS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9810" y="24175"/>
        <a:ext cx="1897873" cy="181348"/>
      </dsp:txXfrm>
    </dsp:sp>
    <dsp:sp modelId="{A2D1696D-3366-424A-9AA9-FC66D332957B}">
      <dsp:nvSpPr>
        <dsp:cNvPr id="0" name=""/>
        <dsp:cNvSpPr/>
      </dsp:nvSpPr>
      <dsp:spPr>
        <a:xfrm>
          <a:off x="0" y="213205"/>
          <a:ext cx="1917493" cy="200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9810" y="223015"/>
        <a:ext cx="1897873" cy="181348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70"/>
          <a:ext cx="1991987" cy="327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IBARRA RAMIREZ JUAN CARLOS	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5979" y="16149"/>
        <a:ext cx="1960029" cy="295380"/>
      </dsp:txXfrm>
    </dsp:sp>
    <dsp:sp modelId="{A2D1696D-3366-424A-9AA9-FC66D332957B}">
      <dsp:nvSpPr>
        <dsp:cNvPr id="0" name=""/>
        <dsp:cNvSpPr/>
      </dsp:nvSpPr>
      <dsp:spPr>
        <a:xfrm>
          <a:off x="0" y="323045"/>
          <a:ext cx="1991987" cy="1897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OFICIAL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9262" y="332307"/>
        <a:ext cx="1973463" cy="171201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ADB97-1E44-488F-94FC-DCE0D05FDA3A}">
      <dsp:nvSpPr>
        <dsp:cNvPr id="0" name=""/>
        <dsp:cNvSpPr/>
      </dsp:nvSpPr>
      <dsp:spPr>
        <a:xfrm>
          <a:off x="0" y="114"/>
          <a:ext cx="2043962" cy="3566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RAMIREZ RODRIGUEZ JUAN GABRIEL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7411" y="17525"/>
        <a:ext cx="2009140" cy="321836"/>
      </dsp:txXfrm>
    </dsp:sp>
    <dsp:sp modelId="{A2D1696D-3366-424A-9AA9-FC66D332957B}">
      <dsp:nvSpPr>
        <dsp:cNvPr id="0" name=""/>
        <dsp:cNvSpPr/>
      </dsp:nvSpPr>
      <dsp:spPr>
        <a:xfrm>
          <a:off x="0" y="364978"/>
          <a:ext cx="2043962" cy="255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MEDIO OFICIAL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12478" y="377456"/>
        <a:ext cx="2019006" cy="230661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1966042" cy="309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b="1" kern="1200" dirty="0">
            <a:solidFill>
              <a:schemeClr val="tx1"/>
            </a:solidFill>
          </a:endParaRPr>
        </a:p>
      </dsp:txBody>
      <dsp:txXfrm>
        <a:off x="15106" y="15106"/>
        <a:ext cx="1935830" cy="279227"/>
      </dsp:txXfrm>
    </dsp:sp>
    <dsp:sp modelId="{A2D1696D-3366-424A-9AA9-FC66D332957B}">
      <dsp:nvSpPr>
        <dsp:cNvPr id="0" name=""/>
        <dsp:cNvSpPr/>
      </dsp:nvSpPr>
      <dsp:spPr>
        <a:xfrm>
          <a:off x="0" y="319286"/>
          <a:ext cx="1966042" cy="160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MEDIO OFICIAL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7844" y="327130"/>
        <a:ext cx="1950354" cy="144992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21615"/>
          <a:ext cx="1906342" cy="2594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ARELLANO VALADEZ ALEJANDRO GUADALUPE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2667" y="34282"/>
        <a:ext cx="1881008" cy="234142"/>
      </dsp:txXfrm>
    </dsp:sp>
    <dsp:sp modelId="{A2D1696D-3366-424A-9AA9-FC66D332957B}">
      <dsp:nvSpPr>
        <dsp:cNvPr id="0" name=""/>
        <dsp:cNvSpPr/>
      </dsp:nvSpPr>
      <dsp:spPr>
        <a:xfrm>
          <a:off x="0" y="266176"/>
          <a:ext cx="1906342" cy="1738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OPERADOR DE MAQUINARIA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8484" y="274660"/>
        <a:ext cx="1889374" cy="156834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28397"/>
          <a:ext cx="1909176" cy="2440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BARAJAS GUERRERO BENIGNO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1912" y="40309"/>
        <a:ext cx="1885352" cy="220193"/>
      </dsp:txXfrm>
    </dsp:sp>
    <dsp:sp modelId="{A2D1696D-3366-424A-9AA9-FC66D332957B}">
      <dsp:nvSpPr>
        <dsp:cNvPr id="0" name=""/>
        <dsp:cNvSpPr/>
      </dsp:nvSpPr>
      <dsp:spPr>
        <a:xfrm>
          <a:off x="0" y="267241"/>
          <a:ext cx="1909176" cy="118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ALMACENISTA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785" y="273026"/>
        <a:ext cx="1897606" cy="106934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31266"/>
          <a:ext cx="1878647" cy="2054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b="1" kern="1200" dirty="0">
            <a:solidFill>
              <a:schemeClr val="tx1"/>
            </a:solidFill>
          </a:endParaRPr>
        </a:p>
      </dsp:txBody>
      <dsp:txXfrm>
        <a:off x="10028" y="41294"/>
        <a:ext cx="1858591" cy="185362"/>
      </dsp:txXfrm>
    </dsp:sp>
    <dsp:sp modelId="{A2D1696D-3366-424A-9AA9-FC66D332957B}">
      <dsp:nvSpPr>
        <dsp:cNvPr id="0" name=""/>
        <dsp:cNvSpPr/>
      </dsp:nvSpPr>
      <dsp:spPr>
        <a:xfrm>
          <a:off x="0" y="218228"/>
          <a:ext cx="1878647" cy="2054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AUX.TOPOGRAFO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10028" y="228256"/>
        <a:ext cx="1858591" cy="185362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1991987" cy="327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RAMIREZ RODRIGUEZ JORGE	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5979" y="15979"/>
        <a:ext cx="1960029" cy="295380"/>
      </dsp:txXfrm>
    </dsp:sp>
    <dsp:sp modelId="{A2D1696D-3366-424A-9AA9-FC66D332957B}">
      <dsp:nvSpPr>
        <dsp:cNvPr id="0" name=""/>
        <dsp:cNvSpPr/>
      </dsp:nvSpPr>
      <dsp:spPr>
        <a:xfrm>
          <a:off x="0" y="338899"/>
          <a:ext cx="1991987" cy="1897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OFICIAL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9262" y="348161"/>
        <a:ext cx="1973463" cy="1712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2682213" cy="2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smtClean="0">
              <a:solidFill>
                <a:schemeClr val="tx1"/>
              </a:solidFill>
            </a:rPr>
            <a:t>MALDONADO NAVARRO NOEMI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3708" y="13708"/>
        <a:ext cx="2654797" cy="253384"/>
      </dsp:txXfrm>
    </dsp:sp>
    <dsp:sp modelId="{A2D1696D-3366-424A-9AA9-FC66D332957B}">
      <dsp:nvSpPr>
        <dsp:cNvPr id="0" name=""/>
        <dsp:cNvSpPr/>
      </dsp:nvSpPr>
      <dsp:spPr>
        <a:xfrm>
          <a:off x="0" y="330634"/>
          <a:ext cx="2682213" cy="2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SUBDIRECTOR DE ESTUDIOS Y PROYECTOS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13708" y="344342"/>
        <a:ext cx="2654797" cy="253384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1"/>
          <a:ext cx="2058918" cy="32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GUTIERREZ DURAN JOSE DE JESUS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5999" y="16010"/>
        <a:ext cx="2026920" cy="295744"/>
      </dsp:txXfrm>
    </dsp:sp>
    <dsp:sp modelId="{A2D1696D-3366-424A-9AA9-FC66D332957B}">
      <dsp:nvSpPr>
        <dsp:cNvPr id="0" name=""/>
        <dsp:cNvSpPr/>
      </dsp:nvSpPr>
      <dsp:spPr>
        <a:xfrm>
          <a:off x="0" y="339158"/>
          <a:ext cx="2058918" cy="189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ENCARGADO DE CUADRILLA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9273" y="348431"/>
        <a:ext cx="2040372" cy="17141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4806"/>
          <a:ext cx="1971000" cy="248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GUTIERREZ SANTIAGO JORGE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2146" y="26952"/>
        <a:ext cx="1946708" cy="224513"/>
      </dsp:txXfrm>
    </dsp:sp>
    <dsp:sp modelId="{A2D1696D-3366-424A-9AA9-FC66D332957B}">
      <dsp:nvSpPr>
        <dsp:cNvPr id="0" name=""/>
        <dsp:cNvSpPr/>
      </dsp:nvSpPr>
      <dsp:spPr>
        <a:xfrm>
          <a:off x="0" y="267067"/>
          <a:ext cx="1971000" cy="1291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2">
                  <a:lumMod val="75000"/>
                </a:schemeClr>
              </a:solidFill>
            </a:rPr>
            <a:t>CHOFER</a:t>
          </a:r>
          <a:endParaRPr lang="es-MX" sz="1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307" y="273374"/>
        <a:ext cx="1958386" cy="116581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121"/>
          <a:ext cx="1855935" cy="2811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SERRANO MALDONADO ANTONIO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3724" y="13845"/>
        <a:ext cx="1828487" cy="253688"/>
      </dsp:txXfrm>
    </dsp:sp>
    <dsp:sp modelId="{A2D1696D-3366-424A-9AA9-FC66D332957B}">
      <dsp:nvSpPr>
        <dsp:cNvPr id="0" name=""/>
        <dsp:cNvSpPr/>
      </dsp:nvSpPr>
      <dsp:spPr>
        <a:xfrm>
          <a:off x="0" y="292166"/>
          <a:ext cx="1855935" cy="180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TOPOGRAFO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8797" y="300963"/>
        <a:ext cx="1838341" cy="1626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0"/>
          <a:ext cx="2541350" cy="3064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TRUJILLO DIMAS MARIA DEL CARMEN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4958" y="14958"/>
        <a:ext cx="2511434" cy="276510"/>
      </dsp:txXfrm>
    </dsp:sp>
    <dsp:sp modelId="{A2D1696D-3366-424A-9AA9-FC66D332957B}">
      <dsp:nvSpPr>
        <dsp:cNvPr id="0" name=""/>
        <dsp:cNvSpPr/>
      </dsp:nvSpPr>
      <dsp:spPr>
        <a:xfrm>
          <a:off x="0" y="318690"/>
          <a:ext cx="2541350" cy="204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SUBDIRECTORA ADMINISTRATIVO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9971" y="328661"/>
        <a:ext cx="2521408" cy="1843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27379"/>
          <a:ext cx="1971745" cy="2833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smtClean="0">
              <a:solidFill>
                <a:schemeClr val="tx1"/>
              </a:solidFill>
            </a:rPr>
            <a:t>LOPEZ GARCIA DANIEL ALEXANDER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3832" y="41211"/>
        <a:ext cx="1944081" cy="255681"/>
      </dsp:txXfrm>
    </dsp:sp>
    <dsp:sp modelId="{A2D1696D-3366-424A-9AA9-FC66D332957B}">
      <dsp:nvSpPr>
        <dsp:cNvPr id="0" name=""/>
        <dsp:cNvSpPr/>
      </dsp:nvSpPr>
      <dsp:spPr>
        <a:xfrm>
          <a:off x="0" y="295545"/>
          <a:ext cx="1971745" cy="2007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solidFill>
                <a:schemeClr val="tx1"/>
              </a:solidFill>
            </a:rPr>
            <a:t>MENSAJERO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9799" y="305344"/>
        <a:ext cx="1952147" cy="1811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48B84-1486-4677-8E58-280AF40DD890}">
      <dsp:nvSpPr>
        <dsp:cNvPr id="0" name=""/>
        <dsp:cNvSpPr/>
      </dsp:nvSpPr>
      <dsp:spPr>
        <a:xfrm>
          <a:off x="0" y="75"/>
          <a:ext cx="1987871" cy="2859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solidFill>
                <a:schemeClr val="tx1"/>
              </a:solidFill>
            </a:rPr>
            <a:t>RODRIGUEZ ALCANTAR MA. GUADALUPE</a:t>
          </a:r>
          <a:endParaRPr lang="es-MX" sz="1000" b="1" kern="1200" dirty="0">
            <a:solidFill>
              <a:schemeClr val="tx1"/>
            </a:solidFill>
          </a:endParaRPr>
        </a:p>
      </dsp:txBody>
      <dsp:txXfrm>
        <a:off x="13957" y="14032"/>
        <a:ext cx="1959957" cy="258004"/>
      </dsp:txXfrm>
    </dsp:sp>
    <dsp:sp modelId="{A2D1696D-3366-424A-9AA9-FC66D332957B}">
      <dsp:nvSpPr>
        <dsp:cNvPr id="0" name=""/>
        <dsp:cNvSpPr/>
      </dsp:nvSpPr>
      <dsp:spPr>
        <a:xfrm>
          <a:off x="0" y="296420"/>
          <a:ext cx="1987871" cy="2859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>
              <a:solidFill>
                <a:schemeClr val="tx1"/>
              </a:solidFill>
            </a:rPr>
            <a:t>ENCARGADA DE C DE OBRAS POR CONT</a:t>
          </a:r>
          <a:endParaRPr lang="es-MX" sz="800" kern="1200" dirty="0">
            <a:solidFill>
              <a:schemeClr val="tx1"/>
            </a:solidFill>
          </a:endParaRPr>
        </a:p>
      </dsp:txBody>
      <dsp:txXfrm>
        <a:off x="13957" y="310377"/>
        <a:ext cx="1959957" cy="2580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945943"/>
            <a:ext cx="13817600" cy="6266897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9454516"/>
            <a:ext cx="12192000" cy="4345992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4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513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958369"/>
            <a:ext cx="3505200" cy="1525473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958369"/>
            <a:ext cx="10312400" cy="1525473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423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197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4487671"/>
            <a:ext cx="14020800" cy="7487774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12046282"/>
            <a:ext cx="14020800" cy="3937644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493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4791843"/>
            <a:ext cx="6908800" cy="1142125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4791843"/>
            <a:ext cx="6908800" cy="1142125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945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958373"/>
            <a:ext cx="14020800" cy="347929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4412664"/>
            <a:ext cx="6877049" cy="2162578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6575242"/>
            <a:ext cx="6877049" cy="967119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4412664"/>
            <a:ext cx="6910917" cy="2162578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6575242"/>
            <a:ext cx="6910917" cy="967119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52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674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330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1200044"/>
            <a:ext cx="5242983" cy="4200155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2591766"/>
            <a:ext cx="8229600" cy="12792138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5400199"/>
            <a:ext cx="5242983" cy="1000453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660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1200044"/>
            <a:ext cx="5242983" cy="4200155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2591766"/>
            <a:ext cx="8229600" cy="12792138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5400199"/>
            <a:ext cx="5242983" cy="1000453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11D-64C1-403E-8B19-93840C246F76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360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958373"/>
            <a:ext cx="14020800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4791843"/>
            <a:ext cx="14020800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6683952"/>
            <a:ext cx="365760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FA11D-64C1-403E-8B19-93840C246F76}" type="datetimeFigureOut">
              <a:rPr lang="es-MX" smtClean="0"/>
              <a:t>16/10/2023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6683952"/>
            <a:ext cx="548640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6683952"/>
            <a:ext cx="365760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6699B-A3F5-47E1-B005-10BB3AFB7D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79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diagramData" Target="../diagrams/data24.xml"/><Relationship Id="rId21" Type="http://schemas.microsoft.com/office/2007/relationships/diagramDrawing" Target="../diagrams/drawing4.xml"/><Relationship Id="rId42" Type="http://schemas.openxmlformats.org/officeDocument/2006/relationships/diagramData" Target="../diagrams/data9.xml"/><Relationship Id="rId63" Type="http://schemas.openxmlformats.org/officeDocument/2006/relationships/diagramLayout" Target="../diagrams/layout13.xml"/><Relationship Id="rId84" Type="http://schemas.openxmlformats.org/officeDocument/2006/relationships/diagramQuickStyle" Target="../diagrams/quickStyle17.xml"/><Relationship Id="rId138" Type="http://schemas.openxmlformats.org/officeDocument/2006/relationships/diagramLayout" Target="../diagrams/layout28.xml"/><Relationship Id="rId159" Type="http://schemas.openxmlformats.org/officeDocument/2006/relationships/diagramQuickStyle" Target="../diagrams/quickStyle32.xml"/><Relationship Id="rId170" Type="http://schemas.openxmlformats.org/officeDocument/2006/relationships/diagramColors" Target="../diagrams/colors34.xml"/><Relationship Id="rId191" Type="http://schemas.microsoft.com/office/2007/relationships/diagramDrawing" Target="../diagrams/drawing38.xml"/><Relationship Id="rId205" Type="http://schemas.openxmlformats.org/officeDocument/2006/relationships/diagramColors" Target="../diagrams/colors41.xml"/><Relationship Id="rId226" Type="http://schemas.microsoft.com/office/2007/relationships/diagramDrawing" Target="../diagrams/drawing45.xml"/><Relationship Id="rId247" Type="http://schemas.openxmlformats.org/officeDocument/2006/relationships/diagramData" Target="../diagrams/data50.xml"/><Relationship Id="rId107" Type="http://schemas.openxmlformats.org/officeDocument/2006/relationships/diagramData" Target="../diagrams/data22.xml"/><Relationship Id="rId11" Type="http://schemas.microsoft.com/office/2007/relationships/diagramDrawing" Target="../diagrams/drawing2.xml"/><Relationship Id="rId32" Type="http://schemas.openxmlformats.org/officeDocument/2006/relationships/diagramData" Target="../diagrams/data7.xml"/><Relationship Id="rId53" Type="http://schemas.openxmlformats.org/officeDocument/2006/relationships/diagramLayout" Target="../diagrams/layout11.xml"/><Relationship Id="rId74" Type="http://schemas.openxmlformats.org/officeDocument/2006/relationships/diagramQuickStyle" Target="../diagrams/quickStyle15.xml"/><Relationship Id="rId128" Type="http://schemas.openxmlformats.org/officeDocument/2006/relationships/diagramLayout" Target="../diagrams/layout26.xml"/><Relationship Id="rId149" Type="http://schemas.openxmlformats.org/officeDocument/2006/relationships/diagramQuickStyle" Target="../diagrams/quickStyle30.xml"/><Relationship Id="rId5" Type="http://schemas.openxmlformats.org/officeDocument/2006/relationships/diagramColors" Target="../diagrams/colors1.xml"/><Relationship Id="rId95" Type="http://schemas.openxmlformats.org/officeDocument/2006/relationships/diagramColors" Target="../diagrams/colors19.xml"/><Relationship Id="rId160" Type="http://schemas.openxmlformats.org/officeDocument/2006/relationships/diagramColors" Target="../diagrams/colors32.xml"/><Relationship Id="rId181" Type="http://schemas.microsoft.com/office/2007/relationships/diagramDrawing" Target="../diagrams/drawing36.xml"/><Relationship Id="rId216" Type="http://schemas.microsoft.com/office/2007/relationships/diagramDrawing" Target="../diagrams/drawing43.xml"/><Relationship Id="rId237" Type="http://schemas.openxmlformats.org/officeDocument/2006/relationships/diagramData" Target="../diagrams/data48.xml"/><Relationship Id="rId258" Type="http://schemas.openxmlformats.org/officeDocument/2006/relationships/diagramLayout" Target="../diagrams/layout52.xml"/><Relationship Id="rId22" Type="http://schemas.openxmlformats.org/officeDocument/2006/relationships/diagramData" Target="../diagrams/data5.xml"/><Relationship Id="rId43" Type="http://schemas.openxmlformats.org/officeDocument/2006/relationships/diagramLayout" Target="../diagrams/layout9.xml"/><Relationship Id="rId64" Type="http://schemas.openxmlformats.org/officeDocument/2006/relationships/diagramQuickStyle" Target="../diagrams/quickStyle13.xml"/><Relationship Id="rId118" Type="http://schemas.openxmlformats.org/officeDocument/2006/relationships/diagramLayout" Target="../diagrams/layout24.xml"/><Relationship Id="rId139" Type="http://schemas.openxmlformats.org/officeDocument/2006/relationships/diagramQuickStyle" Target="../diagrams/quickStyle28.xml"/><Relationship Id="rId85" Type="http://schemas.openxmlformats.org/officeDocument/2006/relationships/diagramColors" Target="../diagrams/colors17.xml"/><Relationship Id="rId150" Type="http://schemas.openxmlformats.org/officeDocument/2006/relationships/diagramColors" Target="../diagrams/colors30.xml"/><Relationship Id="rId171" Type="http://schemas.microsoft.com/office/2007/relationships/diagramDrawing" Target="../diagrams/drawing34.xml"/><Relationship Id="rId192" Type="http://schemas.openxmlformats.org/officeDocument/2006/relationships/diagramData" Target="../diagrams/data39.xml"/><Relationship Id="rId206" Type="http://schemas.microsoft.com/office/2007/relationships/diagramDrawing" Target="../diagrams/drawing41.xml"/><Relationship Id="rId227" Type="http://schemas.openxmlformats.org/officeDocument/2006/relationships/diagramData" Target="../diagrams/data46.xml"/><Relationship Id="rId248" Type="http://schemas.openxmlformats.org/officeDocument/2006/relationships/diagramLayout" Target="../diagrams/layout50.xml"/><Relationship Id="rId12" Type="http://schemas.openxmlformats.org/officeDocument/2006/relationships/diagramData" Target="../diagrams/data3.xml"/><Relationship Id="rId33" Type="http://schemas.openxmlformats.org/officeDocument/2006/relationships/diagramLayout" Target="../diagrams/layout7.xml"/><Relationship Id="rId108" Type="http://schemas.openxmlformats.org/officeDocument/2006/relationships/diagramLayout" Target="../diagrams/layout22.xml"/><Relationship Id="rId129" Type="http://schemas.openxmlformats.org/officeDocument/2006/relationships/diagramQuickStyle" Target="../diagrams/quickStyle26.xml"/><Relationship Id="rId54" Type="http://schemas.openxmlformats.org/officeDocument/2006/relationships/diagramQuickStyle" Target="../diagrams/quickStyle11.xml"/><Relationship Id="rId75" Type="http://schemas.openxmlformats.org/officeDocument/2006/relationships/diagramColors" Target="../diagrams/colors15.xml"/><Relationship Id="rId96" Type="http://schemas.microsoft.com/office/2007/relationships/diagramDrawing" Target="../diagrams/drawing19.xml"/><Relationship Id="rId140" Type="http://schemas.openxmlformats.org/officeDocument/2006/relationships/diagramColors" Target="../diagrams/colors28.xml"/><Relationship Id="rId161" Type="http://schemas.microsoft.com/office/2007/relationships/diagramDrawing" Target="../diagrams/drawing32.xml"/><Relationship Id="rId182" Type="http://schemas.openxmlformats.org/officeDocument/2006/relationships/diagramData" Target="../diagrams/data37.xml"/><Relationship Id="rId217" Type="http://schemas.openxmlformats.org/officeDocument/2006/relationships/diagramData" Target="../diagrams/data4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212" Type="http://schemas.openxmlformats.org/officeDocument/2006/relationships/diagramData" Target="../diagrams/data43.xml"/><Relationship Id="rId233" Type="http://schemas.openxmlformats.org/officeDocument/2006/relationships/diagramLayout" Target="../diagrams/layout47.xml"/><Relationship Id="rId238" Type="http://schemas.openxmlformats.org/officeDocument/2006/relationships/diagramLayout" Target="../diagrams/layout48.xml"/><Relationship Id="rId254" Type="http://schemas.openxmlformats.org/officeDocument/2006/relationships/diagramQuickStyle" Target="../diagrams/quickStyle51.xml"/><Relationship Id="rId259" Type="http://schemas.openxmlformats.org/officeDocument/2006/relationships/diagramQuickStyle" Target="../diagrams/quickStyle52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49" Type="http://schemas.openxmlformats.org/officeDocument/2006/relationships/diagramQuickStyle" Target="../diagrams/quickStyle10.xml"/><Relationship Id="rId114" Type="http://schemas.openxmlformats.org/officeDocument/2006/relationships/diagramQuickStyle" Target="../diagrams/quickStyle23.xml"/><Relationship Id="rId119" Type="http://schemas.openxmlformats.org/officeDocument/2006/relationships/diagramQuickStyle" Target="../diagrams/quickStyle24.xml"/><Relationship Id="rId44" Type="http://schemas.openxmlformats.org/officeDocument/2006/relationships/diagramQuickStyle" Target="../diagrams/quickStyle9.xml"/><Relationship Id="rId60" Type="http://schemas.openxmlformats.org/officeDocument/2006/relationships/diagramColors" Target="../diagrams/colors12.xml"/><Relationship Id="rId65" Type="http://schemas.openxmlformats.org/officeDocument/2006/relationships/diagramColors" Target="../diagrams/colors13.xml"/><Relationship Id="rId81" Type="http://schemas.microsoft.com/office/2007/relationships/diagramDrawing" Target="../diagrams/drawing16.xml"/><Relationship Id="rId86" Type="http://schemas.microsoft.com/office/2007/relationships/diagramDrawing" Target="../diagrams/drawing17.xml"/><Relationship Id="rId130" Type="http://schemas.openxmlformats.org/officeDocument/2006/relationships/diagramColors" Target="../diagrams/colors26.xml"/><Relationship Id="rId135" Type="http://schemas.openxmlformats.org/officeDocument/2006/relationships/diagramColors" Target="../diagrams/colors27.xml"/><Relationship Id="rId151" Type="http://schemas.microsoft.com/office/2007/relationships/diagramDrawing" Target="../diagrams/drawing30.xml"/><Relationship Id="rId156" Type="http://schemas.microsoft.com/office/2007/relationships/diagramDrawing" Target="../diagrams/drawing31.xml"/><Relationship Id="rId177" Type="http://schemas.openxmlformats.org/officeDocument/2006/relationships/diagramData" Target="../diagrams/data36.xml"/><Relationship Id="rId198" Type="http://schemas.openxmlformats.org/officeDocument/2006/relationships/diagramLayout" Target="../diagrams/layout40.xml"/><Relationship Id="rId172" Type="http://schemas.openxmlformats.org/officeDocument/2006/relationships/diagramData" Target="../diagrams/data35.xml"/><Relationship Id="rId193" Type="http://schemas.openxmlformats.org/officeDocument/2006/relationships/diagramLayout" Target="../diagrams/layout39.xml"/><Relationship Id="rId202" Type="http://schemas.openxmlformats.org/officeDocument/2006/relationships/diagramData" Target="../diagrams/data41.xml"/><Relationship Id="rId207" Type="http://schemas.openxmlformats.org/officeDocument/2006/relationships/diagramData" Target="../diagrams/data42.xml"/><Relationship Id="rId223" Type="http://schemas.openxmlformats.org/officeDocument/2006/relationships/diagramLayout" Target="../diagrams/layout45.xml"/><Relationship Id="rId228" Type="http://schemas.openxmlformats.org/officeDocument/2006/relationships/diagramLayout" Target="../diagrams/layout46.xml"/><Relationship Id="rId244" Type="http://schemas.openxmlformats.org/officeDocument/2006/relationships/diagramQuickStyle" Target="../diagrams/quickStyle49.xml"/><Relationship Id="rId249" Type="http://schemas.openxmlformats.org/officeDocument/2006/relationships/diagramQuickStyle" Target="../diagrams/quickStyle50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9" Type="http://schemas.openxmlformats.org/officeDocument/2006/relationships/diagramQuickStyle" Target="../diagrams/quickStyle8.xml"/><Relationship Id="rId109" Type="http://schemas.openxmlformats.org/officeDocument/2006/relationships/diagramQuickStyle" Target="../diagrams/quickStyle22.xml"/><Relationship Id="rId260" Type="http://schemas.openxmlformats.org/officeDocument/2006/relationships/diagramColors" Target="../diagrams/colors52.xml"/><Relationship Id="rId34" Type="http://schemas.openxmlformats.org/officeDocument/2006/relationships/diagramQuickStyle" Target="../diagrams/quickStyle7.xml"/><Relationship Id="rId50" Type="http://schemas.openxmlformats.org/officeDocument/2006/relationships/diagramColors" Target="../diagrams/colors10.xml"/><Relationship Id="rId55" Type="http://schemas.openxmlformats.org/officeDocument/2006/relationships/diagramColors" Target="../diagrams/colors11.xml"/><Relationship Id="rId76" Type="http://schemas.microsoft.com/office/2007/relationships/diagramDrawing" Target="../diagrams/drawing15.xml"/><Relationship Id="rId97" Type="http://schemas.openxmlformats.org/officeDocument/2006/relationships/diagramData" Target="../diagrams/data20.xml"/><Relationship Id="rId104" Type="http://schemas.openxmlformats.org/officeDocument/2006/relationships/diagramQuickStyle" Target="../diagrams/quickStyle21.xml"/><Relationship Id="rId120" Type="http://schemas.openxmlformats.org/officeDocument/2006/relationships/diagramColors" Target="../diagrams/colors24.xml"/><Relationship Id="rId125" Type="http://schemas.openxmlformats.org/officeDocument/2006/relationships/diagramColors" Target="../diagrams/colors25.xml"/><Relationship Id="rId141" Type="http://schemas.microsoft.com/office/2007/relationships/diagramDrawing" Target="../diagrams/drawing28.xml"/><Relationship Id="rId146" Type="http://schemas.microsoft.com/office/2007/relationships/diagramDrawing" Target="../diagrams/drawing29.xml"/><Relationship Id="rId167" Type="http://schemas.openxmlformats.org/officeDocument/2006/relationships/diagramData" Target="../diagrams/data34.xml"/><Relationship Id="rId188" Type="http://schemas.openxmlformats.org/officeDocument/2006/relationships/diagramLayout" Target="../diagrams/layout38.xml"/><Relationship Id="rId7" Type="http://schemas.openxmlformats.org/officeDocument/2006/relationships/diagramData" Target="../diagrams/data2.xml"/><Relationship Id="rId71" Type="http://schemas.microsoft.com/office/2007/relationships/diagramDrawing" Target="../diagrams/drawing14.xml"/><Relationship Id="rId92" Type="http://schemas.openxmlformats.org/officeDocument/2006/relationships/diagramData" Target="../diagrams/data19.xml"/><Relationship Id="rId162" Type="http://schemas.openxmlformats.org/officeDocument/2006/relationships/diagramData" Target="../diagrams/data33.xml"/><Relationship Id="rId183" Type="http://schemas.openxmlformats.org/officeDocument/2006/relationships/diagramLayout" Target="../diagrams/layout37.xml"/><Relationship Id="rId213" Type="http://schemas.openxmlformats.org/officeDocument/2006/relationships/diagramLayout" Target="../diagrams/layout43.xml"/><Relationship Id="rId218" Type="http://schemas.openxmlformats.org/officeDocument/2006/relationships/diagramLayout" Target="../diagrams/layout44.xml"/><Relationship Id="rId234" Type="http://schemas.openxmlformats.org/officeDocument/2006/relationships/diagramQuickStyle" Target="../diagrams/quickStyle47.xml"/><Relationship Id="rId239" Type="http://schemas.openxmlformats.org/officeDocument/2006/relationships/diagramQuickStyle" Target="../diagrams/quickStyle48.xml"/><Relationship Id="rId2" Type="http://schemas.openxmlformats.org/officeDocument/2006/relationships/diagramData" Target="../diagrams/data1.xml"/><Relationship Id="rId29" Type="http://schemas.openxmlformats.org/officeDocument/2006/relationships/diagramQuickStyle" Target="../diagrams/quickStyle6.xml"/><Relationship Id="rId250" Type="http://schemas.openxmlformats.org/officeDocument/2006/relationships/diagramColors" Target="../diagrams/colors50.xml"/><Relationship Id="rId255" Type="http://schemas.openxmlformats.org/officeDocument/2006/relationships/diagramColors" Target="../diagrams/colors51.xml"/><Relationship Id="rId24" Type="http://schemas.openxmlformats.org/officeDocument/2006/relationships/diagramQuickStyle" Target="../diagrams/quickStyle5.xml"/><Relationship Id="rId40" Type="http://schemas.openxmlformats.org/officeDocument/2006/relationships/diagramColors" Target="../diagrams/colors8.xml"/><Relationship Id="rId45" Type="http://schemas.openxmlformats.org/officeDocument/2006/relationships/diagramColors" Target="../diagrams/colors9.xml"/><Relationship Id="rId66" Type="http://schemas.microsoft.com/office/2007/relationships/diagramDrawing" Target="../diagrams/drawing13.xml"/><Relationship Id="rId87" Type="http://schemas.openxmlformats.org/officeDocument/2006/relationships/diagramData" Target="../diagrams/data18.xml"/><Relationship Id="rId110" Type="http://schemas.openxmlformats.org/officeDocument/2006/relationships/diagramColors" Target="../diagrams/colors22.xml"/><Relationship Id="rId115" Type="http://schemas.openxmlformats.org/officeDocument/2006/relationships/diagramColors" Target="../diagrams/colors23.xml"/><Relationship Id="rId131" Type="http://schemas.microsoft.com/office/2007/relationships/diagramDrawing" Target="../diagrams/drawing26.xml"/><Relationship Id="rId136" Type="http://schemas.microsoft.com/office/2007/relationships/diagramDrawing" Target="../diagrams/drawing27.xml"/><Relationship Id="rId157" Type="http://schemas.openxmlformats.org/officeDocument/2006/relationships/diagramData" Target="../diagrams/data32.xml"/><Relationship Id="rId178" Type="http://schemas.openxmlformats.org/officeDocument/2006/relationships/diagramLayout" Target="../diagrams/layout36.xml"/><Relationship Id="rId61" Type="http://schemas.microsoft.com/office/2007/relationships/diagramDrawing" Target="../diagrams/drawing12.xml"/><Relationship Id="rId82" Type="http://schemas.openxmlformats.org/officeDocument/2006/relationships/diagramData" Target="../diagrams/data17.xml"/><Relationship Id="rId152" Type="http://schemas.openxmlformats.org/officeDocument/2006/relationships/diagramData" Target="../diagrams/data31.xml"/><Relationship Id="rId173" Type="http://schemas.openxmlformats.org/officeDocument/2006/relationships/diagramLayout" Target="../diagrams/layout35.xml"/><Relationship Id="rId194" Type="http://schemas.openxmlformats.org/officeDocument/2006/relationships/diagramQuickStyle" Target="../diagrams/quickStyle39.xml"/><Relationship Id="rId199" Type="http://schemas.openxmlformats.org/officeDocument/2006/relationships/diagramQuickStyle" Target="../diagrams/quickStyle40.xml"/><Relationship Id="rId203" Type="http://schemas.openxmlformats.org/officeDocument/2006/relationships/diagramLayout" Target="../diagrams/layout41.xml"/><Relationship Id="rId208" Type="http://schemas.openxmlformats.org/officeDocument/2006/relationships/diagramLayout" Target="../diagrams/layout42.xml"/><Relationship Id="rId229" Type="http://schemas.openxmlformats.org/officeDocument/2006/relationships/diagramQuickStyle" Target="../diagrams/quickStyle46.xml"/><Relationship Id="rId19" Type="http://schemas.openxmlformats.org/officeDocument/2006/relationships/diagramQuickStyle" Target="../diagrams/quickStyle4.xml"/><Relationship Id="rId224" Type="http://schemas.openxmlformats.org/officeDocument/2006/relationships/diagramQuickStyle" Target="../diagrams/quickStyle45.xml"/><Relationship Id="rId240" Type="http://schemas.openxmlformats.org/officeDocument/2006/relationships/diagramColors" Target="../diagrams/colors48.xml"/><Relationship Id="rId245" Type="http://schemas.openxmlformats.org/officeDocument/2006/relationships/diagramColors" Target="../diagrams/colors49.xml"/><Relationship Id="rId261" Type="http://schemas.microsoft.com/office/2007/relationships/diagramDrawing" Target="../diagrams/drawing52.xml"/><Relationship Id="rId14" Type="http://schemas.openxmlformats.org/officeDocument/2006/relationships/diagramQuickStyle" Target="../diagrams/quickStyle3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Relationship Id="rId56" Type="http://schemas.microsoft.com/office/2007/relationships/diagramDrawing" Target="../diagrams/drawing11.xml"/><Relationship Id="rId77" Type="http://schemas.openxmlformats.org/officeDocument/2006/relationships/diagramData" Target="../diagrams/data16.xml"/><Relationship Id="rId100" Type="http://schemas.openxmlformats.org/officeDocument/2006/relationships/diagramColors" Target="../diagrams/colors20.xml"/><Relationship Id="rId105" Type="http://schemas.openxmlformats.org/officeDocument/2006/relationships/diagramColors" Target="../diagrams/colors21.xml"/><Relationship Id="rId126" Type="http://schemas.microsoft.com/office/2007/relationships/diagramDrawing" Target="../diagrams/drawing25.xml"/><Relationship Id="rId147" Type="http://schemas.openxmlformats.org/officeDocument/2006/relationships/diagramData" Target="../diagrams/data30.xml"/><Relationship Id="rId168" Type="http://schemas.openxmlformats.org/officeDocument/2006/relationships/diagramLayout" Target="../diagrams/layout34.xml"/><Relationship Id="rId8" Type="http://schemas.openxmlformats.org/officeDocument/2006/relationships/diagramLayout" Target="../diagrams/layout2.xml"/><Relationship Id="rId51" Type="http://schemas.microsoft.com/office/2007/relationships/diagramDrawing" Target="../diagrams/drawing10.xml"/><Relationship Id="rId72" Type="http://schemas.openxmlformats.org/officeDocument/2006/relationships/diagramData" Target="../diagrams/data15.xml"/><Relationship Id="rId93" Type="http://schemas.openxmlformats.org/officeDocument/2006/relationships/diagramLayout" Target="../diagrams/layout19.xml"/><Relationship Id="rId98" Type="http://schemas.openxmlformats.org/officeDocument/2006/relationships/diagramLayout" Target="../diagrams/layout20.xml"/><Relationship Id="rId121" Type="http://schemas.microsoft.com/office/2007/relationships/diagramDrawing" Target="../diagrams/drawing24.xml"/><Relationship Id="rId142" Type="http://schemas.openxmlformats.org/officeDocument/2006/relationships/diagramData" Target="../diagrams/data29.xml"/><Relationship Id="rId163" Type="http://schemas.openxmlformats.org/officeDocument/2006/relationships/diagramLayout" Target="../diagrams/layout33.xml"/><Relationship Id="rId184" Type="http://schemas.openxmlformats.org/officeDocument/2006/relationships/diagramQuickStyle" Target="../diagrams/quickStyle37.xml"/><Relationship Id="rId189" Type="http://schemas.openxmlformats.org/officeDocument/2006/relationships/diagramQuickStyle" Target="../diagrams/quickStyle38.xml"/><Relationship Id="rId219" Type="http://schemas.openxmlformats.org/officeDocument/2006/relationships/diagramQuickStyle" Target="../diagrams/quickStyle44.xml"/><Relationship Id="rId3" Type="http://schemas.openxmlformats.org/officeDocument/2006/relationships/diagramLayout" Target="../diagrams/layout1.xml"/><Relationship Id="rId214" Type="http://schemas.openxmlformats.org/officeDocument/2006/relationships/diagramQuickStyle" Target="../diagrams/quickStyle43.xml"/><Relationship Id="rId230" Type="http://schemas.openxmlformats.org/officeDocument/2006/relationships/diagramColors" Target="../diagrams/colors46.xml"/><Relationship Id="rId235" Type="http://schemas.openxmlformats.org/officeDocument/2006/relationships/diagramColors" Target="../diagrams/colors47.xml"/><Relationship Id="rId251" Type="http://schemas.microsoft.com/office/2007/relationships/diagramDrawing" Target="../diagrams/drawing50.xml"/><Relationship Id="rId256" Type="http://schemas.microsoft.com/office/2007/relationships/diagramDrawing" Target="../diagrams/drawing51.xml"/><Relationship Id="rId25" Type="http://schemas.openxmlformats.org/officeDocument/2006/relationships/diagramColors" Target="../diagrams/colors5.xml"/><Relationship Id="rId46" Type="http://schemas.microsoft.com/office/2007/relationships/diagramDrawing" Target="../diagrams/drawing9.xml"/><Relationship Id="rId67" Type="http://schemas.openxmlformats.org/officeDocument/2006/relationships/diagramData" Target="../diagrams/data14.xml"/><Relationship Id="rId116" Type="http://schemas.microsoft.com/office/2007/relationships/diagramDrawing" Target="../diagrams/drawing23.xml"/><Relationship Id="rId137" Type="http://schemas.openxmlformats.org/officeDocument/2006/relationships/diagramData" Target="../diagrams/data28.xml"/><Relationship Id="rId158" Type="http://schemas.openxmlformats.org/officeDocument/2006/relationships/diagramLayout" Target="../diagrams/layout32.xml"/><Relationship Id="rId20" Type="http://schemas.openxmlformats.org/officeDocument/2006/relationships/diagramColors" Target="../diagrams/colors4.xml"/><Relationship Id="rId41" Type="http://schemas.microsoft.com/office/2007/relationships/diagramDrawing" Target="../diagrams/drawing8.xml"/><Relationship Id="rId62" Type="http://schemas.openxmlformats.org/officeDocument/2006/relationships/diagramData" Target="../diagrams/data13.xml"/><Relationship Id="rId83" Type="http://schemas.openxmlformats.org/officeDocument/2006/relationships/diagramLayout" Target="../diagrams/layout17.xml"/><Relationship Id="rId88" Type="http://schemas.openxmlformats.org/officeDocument/2006/relationships/diagramLayout" Target="../diagrams/layout18.xml"/><Relationship Id="rId111" Type="http://schemas.microsoft.com/office/2007/relationships/diagramDrawing" Target="../diagrams/drawing22.xml"/><Relationship Id="rId132" Type="http://schemas.openxmlformats.org/officeDocument/2006/relationships/diagramData" Target="../diagrams/data27.xml"/><Relationship Id="rId153" Type="http://schemas.openxmlformats.org/officeDocument/2006/relationships/diagramLayout" Target="../diagrams/layout31.xml"/><Relationship Id="rId174" Type="http://schemas.openxmlformats.org/officeDocument/2006/relationships/diagramQuickStyle" Target="../diagrams/quickStyle35.xml"/><Relationship Id="rId179" Type="http://schemas.openxmlformats.org/officeDocument/2006/relationships/diagramQuickStyle" Target="../diagrams/quickStyle36.xml"/><Relationship Id="rId195" Type="http://schemas.openxmlformats.org/officeDocument/2006/relationships/diagramColors" Target="../diagrams/colors39.xml"/><Relationship Id="rId209" Type="http://schemas.openxmlformats.org/officeDocument/2006/relationships/diagramQuickStyle" Target="../diagrams/quickStyle42.xml"/><Relationship Id="rId190" Type="http://schemas.openxmlformats.org/officeDocument/2006/relationships/diagramColors" Target="../diagrams/colors38.xml"/><Relationship Id="rId204" Type="http://schemas.openxmlformats.org/officeDocument/2006/relationships/diagramQuickStyle" Target="../diagrams/quickStyle41.xml"/><Relationship Id="rId220" Type="http://schemas.openxmlformats.org/officeDocument/2006/relationships/diagramColors" Target="../diagrams/colors44.xml"/><Relationship Id="rId225" Type="http://schemas.openxmlformats.org/officeDocument/2006/relationships/diagramColors" Target="../diagrams/colors45.xml"/><Relationship Id="rId241" Type="http://schemas.microsoft.com/office/2007/relationships/diagramDrawing" Target="../diagrams/drawing48.xml"/><Relationship Id="rId246" Type="http://schemas.microsoft.com/office/2007/relationships/diagramDrawing" Target="../diagrams/drawing49.xml"/><Relationship Id="rId15" Type="http://schemas.openxmlformats.org/officeDocument/2006/relationships/diagramColors" Target="../diagrams/colors3.xml"/><Relationship Id="rId36" Type="http://schemas.microsoft.com/office/2007/relationships/diagramDrawing" Target="../diagrams/drawing7.xml"/><Relationship Id="rId57" Type="http://schemas.openxmlformats.org/officeDocument/2006/relationships/diagramData" Target="../diagrams/data12.xml"/><Relationship Id="rId106" Type="http://schemas.microsoft.com/office/2007/relationships/diagramDrawing" Target="../diagrams/drawing21.xml"/><Relationship Id="rId127" Type="http://schemas.openxmlformats.org/officeDocument/2006/relationships/diagramData" Target="../diagrams/data26.xml"/><Relationship Id="rId262" Type="http://schemas.openxmlformats.org/officeDocument/2006/relationships/image" Target="../media/image1.jpg"/><Relationship Id="rId10" Type="http://schemas.openxmlformats.org/officeDocument/2006/relationships/diagramColors" Target="../diagrams/colors2.xml"/><Relationship Id="rId31" Type="http://schemas.microsoft.com/office/2007/relationships/diagramDrawing" Target="../diagrams/drawing6.xml"/><Relationship Id="rId52" Type="http://schemas.openxmlformats.org/officeDocument/2006/relationships/diagramData" Target="../diagrams/data11.xml"/><Relationship Id="rId73" Type="http://schemas.openxmlformats.org/officeDocument/2006/relationships/diagramLayout" Target="../diagrams/layout15.xml"/><Relationship Id="rId78" Type="http://schemas.openxmlformats.org/officeDocument/2006/relationships/diagramLayout" Target="../diagrams/layout16.xml"/><Relationship Id="rId94" Type="http://schemas.openxmlformats.org/officeDocument/2006/relationships/diagramQuickStyle" Target="../diagrams/quickStyle19.xml"/><Relationship Id="rId99" Type="http://schemas.openxmlformats.org/officeDocument/2006/relationships/diagramQuickStyle" Target="../diagrams/quickStyle20.xml"/><Relationship Id="rId101" Type="http://schemas.microsoft.com/office/2007/relationships/diagramDrawing" Target="../diagrams/drawing20.xml"/><Relationship Id="rId122" Type="http://schemas.openxmlformats.org/officeDocument/2006/relationships/diagramData" Target="../diagrams/data25.xml"/><Relationship Id="rId143" Type="http://schemas.openxmlformats.org/officeDocument/2006/relationships/diagramLayout" Target="../diagrams/layout29.xml"/><Relationship Id="rId148" Type="http://schemas.openxmlformats.org/officeDocument/2006/relationships/diagramLayout" Target="../diagrams/layout30.xml"/><Relationship Id="rId164" Type="http://schemas.openxmlformats.org/officeDocument/2006/relationships/diagramQuickStyle" Target="../diagrams/quickStyle33.xml"/><Relationship Id="rId169" Type="http://schemas.openxmlformats.org/officeDocument/2006/relationships/diagramQuickStyle" Target="../diagrams/quickStyle34.xml"/><Relationship Id="rId185" Type="http://schemas.openxmlformats.org/officeDocument/2006/relationships/diagramColors" Target="../diagrams/colors37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80" Type="http://schemas.openxmlformats.org/officeDocument/2006/relationships/diagramColors" Target="../diagrams/colors36.xml"/><Relationship Id="rId210" Type="http://schemas.openxmlformats.org/officeDocument/2006/relationships/diagramColors" Target="../diagrams/colors42.xml"/><Relationship Id="rId215" Type="http://schemas.openxmlformats.org/officeDocument/2006/relationships/diagramColors" Target="../diagrams/colors43.xml"/><Relationship Id="rId236" Type="http://schemas.microsoft.com/office/2007/relationships/diagramDrawing" Target="../diagrams/drawing47.xml"/><Relationship Id="rId257" Type="http://schemas.openxmlformats.org/officeDocument/2006/relationships/diagramData" Target="../diagrams/data52.xml"/><Relationship Id="rId26" Type="http://schemas.microsoft.com/office/2007/relationships/diagramDrawing" Target="../diagrams/drawing5.xml"/><Relationship Id="rId231" Type="http://schemas.microsoft.com/office/2007/relationships/diagramDrawing" Target="../diagrams/drawing46.xml"/><Relationship Id="rId252" Type="http://schemas.openxmlformats.org/officeDocument/2006/relationships/diagramData" Target="../diagrams/data51.xml"/><Relationship Id="rId47" Type="http://schemas.openxmlformats.org/officeDocument/2006/relationships/diagramData" Target="../diagrams/data10.xml"/><Relationship Id="rId68" Type="http://schemas.openxmlformats.org/officeDocument/2006/relationships/diagramLayout" Target="../diagrams/layout14.xml"/><Relationship Id="rId89" Type="http://schemas.openxmlformats.org/officeDocument/2006/relationships/diagramQuickStyle" Target="../diagrams/quickStyle18.xml"/><Relationship Id="rId112" Type="http://schemas.openxmlformats.org/officeDocument/2006/relationships/diagramData" Target="../diagrams/data23.xml"/><Relationship Id="rId133" Type="http://schemas.openxmlformats.org/officeDocument/2006/relationships/diagramLayout" Target="../diagrams/layout27.xml"/><Relationship Id="rId154" Type="http://schemas.openxmlformats.org/officeDocument/2006/relationships/diagramQuickStyle" Target="../diagrams/quickStyle31.xml"/><Relationship Id="rId175" Type="http://schemas.openxmlformats.org/officeDocument/2006/relationships/diagramColors" Target="../diagrams/colors35.xml"/><Relationship Id="rId196" Type="http://schemas.microsoft.com/office/2007/relationships/diagramDrawing" Target="../diagrams/drawing39.xml"/><Relationship Id="rId200" Type="http://schemas.openxmlformats.org/officeDocument/2006/relationships/diagramColors" Target="../diagrams/colors40.xml"/><Relationship Id="rId16" Type="http://schemas.microsoft.com/office/2007/relationships/diagramDrawing" Target="../diagrams/drawing3.xml"/><Relationship Id="rId221" Type="http://schemas.microsoft.com/office/2007/relationships/diagramDrawing" Target="../diagrams/drawing44.xml"/><Relationship Id="rId242" Type="http://schemas.openxmlformats.org/officeDocument/2006/relationships/diagramData" Target="../diagrams/data49.xml"/><Relationship Id="rId37" Type="http://schemas.openxmlformats.org/officeDocument/2006/relationships/diagramData" Target="../diagrams/data8.xml"/><Relationship Id="rId58" Type="http://schemas.openxmlformats.org/officeDocument/2006/relationships/diagramLayout" Target="../diagrams/layout12.xml"/><Relationship Id="rId79" Type="http://schemas.openxmlformats.org/officeDocument/2006/relationships/diagramQuickStyle" Target="../diagrams/quickStyle16.xml"/><Relationship Id="rId102" Type="http://schemas.openxmlformats.org/officeDocument/2006/relationships/diagramData" Target="../diagrams/data21.xml"/><Relationship Id="rId123" Type="http://schemas.openxmlformats.org/officeDocument/2006/relationships/diagramLayout" Target="../diagrams/layout25.xml"/><Relationship Id="rId144" Type="http://schemas.openxmlformats.org/officeDocument/2006/relationships/diagramQuickStyle" Target="../diagrams/quickStyle29.xml"/><Relationship Id="rId90" Type="http://schemas.openxmlformats.org/officeDocument/2006/relationships/diagramColors" Target="../diagrams/colors18.xml"/><Relationship Id="rId165" Type="http://schemas.openxmlformats.org/officeDocument/2006/relationships/diagramColors" Target="../diagrams/colors33.xml"/><Relationship Id="rId186" Type="http://schemas.microsoft.com/office/2007/relationships/diagramDrawing" Target="../diagrams/drawing37.xml"/><Relationship Id="rId211" Type="http://schemas.microsoft.com/office/2007/relationships/diagramDrawing" Target="../diagrams/drawing42.xml"/><Relationship Id="rId232" Type="http://schemas.openxmlformats.org/officeDocument/2006/relationships/diagramData" Target="../diagrams/data47.xml"/><Relationship Id="rId253" Type="http://schemas.openxmlformats.org/officeDocument/2006/relationships/diagramLayout" Target="../diagrams/layout51.xml"/><Relationship Id="rId27" Type="http://schemas.openxmlformats.org/officeDocument/2006/relationships/diagramData" Target="../diagrams/data6.xml"/><Relationship Id="rId48" Type="http://schemas.openxmlformats.org/officeDocument/2006/relationships/diagramLayout" Target="../diagrams/layout10.xml"/><Relationship Id="rId69" Type="http://schemas.openxmlformats.org/officeDocument/2006/relationships/diagramQuickStyle" Target="../diagrams/quickStyle14.xml"/><Relationship Id="rId113" Type="http://schemas.openxmlformats.org/officeDocument/2006/relationships/diagramLayout" Target="../diagrams/layout23.xml"/><Relationship Id="rId134" Type="http://schemas.openxmlformats.org/officeDocument/2006/relationships/diagramQuickStyle" Target="../diagrams/quickStyle27.xml"/><Relationship Id="rId80" Type="http://schemas.openxmlformats.org/officeDocument/2006/relationships/diagramColors" Target="../diagrams/colors16.xml"/><Relationship Id="rId155" Type="http://schemas.openxmlformats.org/officeDocument/2006/relationships/diagramColors" Target="../diagrams/colors31.xml"/><Relationship Id="rId176" Type="http://schemas.microsoft.com/office/2007/relationships/diagramDrawing" Target="../diagrams/drawing35.xml"/><Relationship Id="rId197" Type="http://schemas.openxmlformats.org/officeDocument/2006/relationships/diagramData" Target="../diagrams/data40.xml"/><Relationship Id="rId201" Type="http://schemas.microsoft.com/office/2007/relationships/diagramDrawing" Target="../diagrams/drawing40.xml"/><Relationship Id="rId222" Type="http://schemas.openxmlformats.org/officeDocument/2006/relationships/diagramData" Target="../diagrams/data45.xml"/><Relationship Id="rId243" Type="http://schemas.openxmlformats.org/officeDocument/2006/relationships/diagramLayout" Target="../diagrams/layout49.xml"/><Relationship Id="rId17" Type="http://schemas.openxmlformats.org/officeDocument/2006/relationships/diagramData" Target="../diagrams/data4.xml"/><Relationship Id="rId38" Type="http://schemas.openxmlformats.org/officeDocument/2006/relationships/diagramLayout" Target="../diagrams/layout8.xml"/><Relationship Id="rId59" Type="http://schemas.openxmlformats.org/officeDocument/2006/relationships/diagramQuickStyle" Target="../diagrams/quickStyle12.xml"/><Relationship Id="rId103" Type="http://schemas.openxmlformats.org/officeDocument/2006/relationships/diagramLayout" Target="../diagrams/layout21.xml"/><Relationship Id="rId124" Type="http://schemas.openxmlformats.org/officeDocument/2006/relationships/diagramQuickStyle" Target="../diagrams/quickStyle25.xml"/><Relationship Id="rId70" Type="http://schemas.openxmlformats.org/officeDocument/2006/relationships/diagramColors" Target="../diagrams/colors14.xml"/><Relationship Id="rId91" Type="http://schemas.microsoft.com/office/2007/relationships/diagramDrawing" Target="../diagrams/drawing18.xml"/><Relationship Id="rId145" Type="http://schemas.openxmlformats.org/officeDocument/2006/relationships/diagramColors" Target="../diagrams/colors29.xml"/><Relationship Id="rId166" Type="http://schemas.microsoft.com/office/2007/relationships/diagramDrawing" Target="../diagrams/drawing33.xml"/><Relationship Id="rId187" Type="http://schemas.openxmlformats.org/officeDocument/2006/relationships/diagramData" Target="../diagrams/data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ángulo redondeado 48"/>
          <p:cNvSpPr/>
          <p:nvPr/>
        </p:nvSpPr>
        <p:spPr>
          <a:xfrm>
            <a:off x="3095152" y="6106266"/>
            <a:ext cx="2133358" cy="509654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0" name="Diagrama 49"/>
          <p:cNvGraphicFramePr/>
          <p:nvPr>
            <p:extLst>
              <p:ext uri="{D42A27DB-BD31-4B8C-83A1-F6EECF244321}">
                <p14:modId xmlns:p14="http://schemas.microsoft.com/office/powerpoint/2010/main" val="3515164779"/>
              </p:ext>
            </p:extLst>
          </p:nvPr>
        </p:nvGraphicFramePr>
        <p:xfrm>
          <a:off x="3153162" y="6173461"/>
          <a:ext cx="1987760" cy="410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3" name="Rectángulo redondeado 102"/>
          <p:cNvSpPr/>
          <p:nvPr/>
        </p:nvSpPr>
        <p:spPr>
          <a:xfrm>
            <a:off x="6689913" y="927857"/>
            <a:ext cx="2864556" cy="127133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04" name="Diagrama 103"/>
          <p:cNvGraphicFramePr/>
          <p:nvPr>
            <p:extLst>
              <p:ext uri="{D42A27DB-BD31-4B8C-83A1-F6EECF244321}">
                <p14:modId xmlns:p14="http://schemas.microsoft.com/office/powerpoint/2010/main" val="36907699"/>
              </p:ext>
            </p:extLst>
          </p:nvPr>
        </p:nvGraphicFramePr>
        <p:xfrm>
          <a:off x="7001514" y="1204437"/>
          <a:ext cx="2321603" cy="750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7" name="Rectángulo redondeado 116"/>
          <p:cNvSpPr/>
          <p:nvPr/>
        </p:nvSpPr>
        <p:spPr>
          <a:xfrm>
            <a:off x="970235" y="3668240"/>
            <a:ext cx="2890312" cy="690452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100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18" name="Diagrama 117"/>
          <p:cNvGraphicFramePr/>
          <p:nvPr>
            <p:extLst>
              <p:ext uri="{D42A27DB-BD31-4B8C-83A1-F6EECF244321}">
                <p14:modId xmlns:p14="http://schemas.microsoft.com/office/powerpoint/2010/main" val="2905920068"/>
              </p:ext>
            </p:extLst>
          </p:nvPr>
        </p:nvGraphicFramePr>
        <p:xfrm>
          <a:off x="1115354" y="3804587"/>
          <a:ext cx="2600074" cy="446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19" name="Rectángulo redondeado 118"/>
          <p:cNvSpPr/>
          <p:nvPr/>
        </p:nvSpPr>
        <p:spPr>
          <a:xfrm>
            <a:off x="10256378" y="2123526"/>
            <a:ext cx="2956732" cy="8617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20" name="Diagrama 119"/>
          <p:cNvGraphicFramePr/>
          <p:nvPr>
            <p:extLst>
              <p:ext uri="{D42A27DB-BD31-4B8C-83A1-F6EECF244321}">
                <p14:modId xmlns:p14="http://schemas.microsoft.com/office/powerpoint/2010/main" val="2591648444"/>
              </p:ext>
            </p:extLst>
          </p:nvPr>
        </p:nvGraphicFramePr>
        <p:xfrm>
          <a:off x="10325179" y="2199188"/>
          <a:ext cx="2675056" cy="71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23" name="Rectángulo redondeado 122"/>
          <p:cNvSpPr/>
          <p:nvPr/>
        </p:nvSpPr>
        <p:spPr>
          <a:xfrm>
            <a:off x="8154221" y="3624377"/>
            <a:ext cx="2894512" cy="684584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24" name="Diagrama 123"/>
          <p:cNvGraphicFramePr/>
          <p:nvPr>
            <p:extLst>
              <p:ext uri="{D42A27DB-BD31-4B8C-83A1-F6EECF244321}">
                <p14:modId xmlns:p14="http://schemas.microsoft.com/office/powerpoint/2010/main" val="3467855434"/>
              </p:ext>
            </p:extLst>
          </p:nvPr>
        </p:nvGraphicFramePr>
        <p:xfrm>
          <a:off x="8280311" y="3682045"/>
          <a:ext cx="2682213" cy="611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125" name="Rectángulo redondeado 124"/>
          <p:cNvSpPr/>
          <p:nvPr/>
        </p:nvSpPr>
        <p:spPr>
          <a:xfrm>
            <a:off x="12494385" y="3585181"/>
            <a:ext cx="2848021" cy="739009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26" name="Diagrama 125"/>
          <p:cNvGraphicFramePr/>
          <p:nvPr>
            <p:extLst>
              <p:ext uri="{D42A27DB-BD31-4B8C-83A1-F6EECF244321}">
                <p14:modId xmlns:p14="http://schemas.microsoft.com/office/powerpoint/2010/main" val="1883187050"/>
              </p:ext>
            </p:extLst>
          </p:nvPr>
        </p:nvGraphicFramePr>
        <p:xfrm>
          <a:off x="12581517" y="3735167"/>
          <a:ext cx="2541350" cy="522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127" name="Rectángulo redondeado 126"/>
          <p:cNvSpPr/>
          <p:nvPr/>
        </p:nvSpPr>
        <p:spPr>
          <a:xfrm>
            <a:off x="13889842" y="4419600"/>
            <a:ext cx="2150258" cy="555472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28" name="Diagrama 127"/>
          <p:cNvGraphicFramePr/>
          <p:nvPr>
            <p:extLst>
              <p:ext uri="{D42A27DB-BD31-4B8C-83A1-F6EECF244321}">
                <p14:modId xmlns:p14="http://schemas.microsoft.com/office/powerpoint/2010/main" val="1916808044"/>
              </p:ext>
            </p:extLst>
          </p:nvPr>
        </p:nvGraphicFramePr>
        <p:xfrm>
          <a:off x="13957165" y="4447785"/>
          <a:ext cx="1971745" cy="496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sp>
        <p:nvSpPr>
          <p:cNvPr id="131" name="Rectángulo redondeado 130"/>
          <p:cNvSpPr/>
          <p:nvPr/>
        </p:nvSpPr>
        <p:spPr>
          <a:xfrm>
            <a:off x="13879372" y="5962477"/>
            <a:ext cx="2196956" cy="688158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32" name="Diagrama 131"/>
          <p:cNvGraphicFramePr/>
          <p:nvPr>
            <p:extLst>
              <p:ext uri="{D42A27DB-BD31-4B8C-83A1-F6EECF244321}">
                <p14:modId xmlns:p14="http://schemas.microsoft.com/office/powerpoint/2010/main" val="3148670963"/>
              </p:ext>
            </p:extLst>
          </p:nvPr>
        </p:nvGraphicFramePr>
        <p:xfrm>
          <a:off x="13946694" y="5999767"/>
          <a:ext cx="1987871" cy="582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graphicFrame>
        <p:nvGraphicFramePr>
          <p:cNvPr id="138" name="Diagrama 137"/>
          <p:cNvGraphicFramePr/>
          <p:nvPr>
            <p:extLst>
              <p:ext uri="{D42A27DB-BD31-4B8C-83A1-F6EECF244321}">
                <p14:modId xmlns:p14="http://schemas.microsoft.com/office/powerpoint/2010/main" val="1530795517"/>
              </p:ext>
            </p:extLst>
          </p:nvPr>
        </p:nvGraphicFramePr>
        <p:xfrm>
          <a:off x="8035412" y="4876632"/>
          <a:ext cx="1517525" cy="282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  <p:sp>
        <p:nvSpPr>
          <p:cNvPr id="145" name="Rectángulo redondeado 144"/>
          <p:cNvSpPr/>
          <p:nvPr/>
        </p:nvSpPr>
        <p:spPr>
          <a:xfrm>
            <a:off x="10682869" y="4610724"/>
            <a:ext cx="2135629" cy="665672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46" name="Diagrama 145"/>
          <p:cNvGraphicFramePr/>
          <p:nvPr>
            <p:extLst>
              <p:ext uri="{D42A27DB-BD31-4B8C-83A1-F6EECF244321}">
                <p14:modId xmlns:p14="http://schemas.microsoft.com/office/powerpoint/2010/main" val="44007346"/>
              </p:ext>
            </p:extLst>
          </p:nvPr>
        </p:nvGraphicFramePr>
        <p:xfrm>
          <a:off x="10794396" y="4637129"/>
          <a:ext cx="1927031" cy="608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7" r:lo="rId48" r:qs="rId49" r:cs="rId50"/>
          </a:graphicData>
        </a:graphic>
      </p:graphicFrame>
      <p:sp>
        <p:nvSpPr>
          <p:cNvPr id="147" name="Rectángulo redondeado 146"/>
          <p:cNvSpPr/>
          <p:nvPr/>
        </p:nvSpPr>
        <p:spPr>
          <a:xfrm>
            <a:off x="10669978" y="5336880"/>
            <a:ext cx="2130059" cy="63603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48" name="Diagrama 147"/>
          <p:cNvGraphicFramePr/>
          <p:nvPr>
            <p:extLst>
              <p:ext uri="{D42A27DB-BD31-4B8C-83A1-F6EECF244321}">
                <p14:modId xmlns:p14="http://schemas.microsoft.com/office/powerpoint/2010/main" val="377327356"/>
              </p:ext>
            </p:extLst>
          </p:nvPr>
        </p:nvGraphicFramePr>
        <p:xfrm>
          <a:off x="10867119" y="5353090"/>
          <a:ext cx="1877240" cy="543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2" r:lo="rId53" r:qs="rId54" r:cs="rId55"/>
          </a:graphicData>
        </a:graphic>
      </p:graphicFrame>
      <p:sp>
        <p:nvSpPr>
          <p:cNvPr id="149" name="Rectángulo redondeado 148"/>
          <p:cNvSpPr/>
          <p:nvPr/>
        </p:nvSpPr>
        <p:spPr>
          <a:xfrm>
            <a:off x="10689971" y="6090360"/>
            <a:ext cx="2135194" cy="625412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50" name="Diagrama 149"/>
          <p:cNvGraphicFramePr/>
          <p:nvPr>
            <p:extLst>
              <p:ext uri="{D42A27DB-BD31-4B8C-83A1-F6EECF244321}">
                <p14:modId xmlns:p14="http://schemas.microsoft.com/office/powerpoint/2010/main" val="2444237553"/>
              </p:ext>
            </p:extLst>
          </p:nvPr>
        </p:nvGraphicFramePr>
        <p:xfrm>
          <a:off x="10898394" y="6082180"/>
          <a:ext cx="1899535" cy="529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7" r:lo="rId58" r:qs="rId59" r:cs="rId60"/>
          </a:graphicData>
        </a:graphic>
      </p:graphicFrame>
      <p:sp>
        <p:nvSpPr>
          <p:cNvPr id="151" name="Rectángulo redondeado 150"/>
          <p:cNvSpPr/>
          <p:nvPr/>
        </p:nvSpPr>
        <p:spPr>
          <a:xfrm>
            <a:off x="10680657" y="6863856"/>
            <a:ext cx="2137841" cy="653755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52" name="Diagrama 151"/>
          <p:cNvGraphicFramePr/>
          <p:nvPr>
            <p:extLst>
              <p:ext uri="{D42A27DB-BD31-4B8C-83A1-F6EECF244321}">
                <p14:modId xmlns:p14="http://schemas.microsoft.com/office/powerpoint/2010/main" val="1265890685"/>
              </p:ext>
            </p:extLst>
          </p:nvPr>
        </p:nvGraphicFramePr>
        <p:xfrm>
          <a:off x="10890019" y="6883182"/>
          <a:ext cx="1778438" cy="57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2" r:lo="rId63" r:qs="rId64" r:cs="rId65"/>
          </a:graphicData>
        </a:graphic>
      </p:graphicFrame>
      <p:sp>
        <p:nvSpPr>
          <p:cNvPr id="153" name="Rectángulo redondeado 152"/>
          <p:cNvSpPr/>
          <p:nvPr/>
        </p:nvSpPr>
        <p:spPr>
          <a:xfrm>
            <a:off x="222892" y="4787514"/>
            <a:ext cx="2143804" cy="66692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54" name="Diagrama 153"/>
          <p:cNvGraphicFramePr/>
          <p:nvPr>
            <p:extLst>
              <p:ext uri="{D42A27DB-BD31-4B8C-83A1-F6EECF244321}">
                <p14:modId xmlns:p14="http://schemas.microsoft.com/office/powerpoint/2010/main" val="2235103842"/>
              </p:ext>
            </p:extLst>
          </p:nvPr>
        </p:nvGraphicFramePr>
        <p:xfrm>
          <a:off x="290215" y="4817607"/>
          <a:ext cx="1939572" cy="580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7" r:lo="rId68" r:qs="rId69" r:cs="rId70"/>
          </a:graphicData>
        </a:graphic>
      </p:graphicFrame>
      <p:sp>
        <p:nvSpPr>
          <p:cNvPr id="155" name="Rectángulo redondeado 154"/>
          <p:cNvSpPr/>
          <p:nvPr/>
        </p:nvSpPr>
        <p:spPr>
          <a:xfrm>
            <a:off x="226882" y="5500001"/>
            <a:ext cx="2143804" cy="66692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56" name="Diagrama 155"/>
          <p:cNvGraphicFramePr/>
          <p:nvPr>
            <p:extLst>
              <p:ext uri="{D42A27DB-BD31-4B8C-83A1-F6EECF244321}">
                <p14:modId xmlns:p14="http://schemas.microsoft.com/office/powerpoint/2010/main" val="4248150975"/>
              </p:ext>
            </p:extLst>
          </p:nvPr>
        </p:nvGraphicFramePr>
        <p:xfrm>
          <a:off x="267186" y="5509475"/>
          <a:ext cx="1990627" cy="606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2" r:lo="rId73" r:qs="rId74" r:cs="rId75"/>
          </a:graphicData>
        </a:graphic>
      </p:graphicFrame>
      <p:sp>
        <p:nvSpPr>
          <p:cNvPr id="157" name="Rectángulo redondeado 156"/>
          <p:cNvSpPr/>
          <p:nvPr/>
        </p:nvSpPr>
        <p:spPr>
          <a:xfrm>
            <a:off x="222893" y="6283547"/>
            <a:ext cx="2143804" cy="66692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58" name="Diagrama 157"/>
          <p:cNvGraphicFramePr/>
          <p:nvPr>
            <p:extLst>
              <p:ext uri="{D42A27DB-BD31-4B8C-83A1-F6EECF244321}">
                <p14:modId xmlns:p14="http://schemas.microsoft.com/office/powerpoint/2010/main" val="860143570"/>
              </p:ext>
            </p:extLst>
          </p:nvPr>
        </p:nvGraphicFramePr>
        <p:xfrm>
          <a:off x="290215" y="6313359"/>
          <a:ext cx="1939572" cy="581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7" r:lo="rId78" r:qs="rId79" r:cs="rId80"/>
          </a:graphicData>
        </a:graphic>
      </p:graphicFrame>
      <p:sp>
        <p:nvSpPr>
          <p:cNvPr id="159" name="Rectángulo redondeado 158"/>
          <p:cNvSpPr/>
          <p:nvPr/>
        </p:nvSpPr>
        <p:spPr>
          <a:xfrm>
            <a:off x="215510" y="6994196"/>
            <a:ext cx="2143804" cy="66692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60" name="Diagrama 159"/>
          <p:cNvGraphicFramePr/>
          <p:nvPr>
            <p:extLst>
              <p:ext uri="{D42A27DB-BD31-4B8C-83A1-F6EECF244321}">
                <p14:modId xmlns:p14="http://schemas.microsoft.com/office/powerpoint/2010/main" val="1908488686"/>
              </p:ext>
            </p:extLst>
          </p:nvPr>
        </p:nvGraphicFramePr>
        <p:xfrm>
          <a:off x="329596" y="7043826"/>
          <a:ext cx="1899832" cy="571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2" r:lo="rId83" r:qs="rId84" r:cs="rId85"/>
          </a:graphicData>
        </a:graphic>
      </p:graphicFrame>
      <p:sp>
        <p:nvSpPr>
          <p:cNvPr id="163" name="Rectángulo redondeado 162"/>
          <p:cNvSpPr/>
          <p:nvPr/>
        </p:nvSpPr>
        <p:spPr>
          <a:xfrm>
            <a:off x="5958059" y="5498734"/>
            <a:ext cx="2157984" cy="480973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64" name="Diagrama 163"/>
          <p:cNvGraphicFramePr/>
          <p:nvPr>
            <p:extLst>
              <p:ext uri="{D42A27DB-BD31-4B8C-83A1-F6EECF244321}">
                <p14:modId xmlns:p14="http://schemas.microsoft.com/office/powerpoint/2010/main" val="2162527555"/>
              </p:ext>
            </p:extLst>
          </p:nvPr>
        </p:nvGraphicFramePr>
        <p:xfrm>
          <a:off x="6049595" y="5530074"/>
          <a:ext cx="1849162" cy="389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7" r:lo="rId88" r:qs="rId89" r:cs="rId90"/>
          </a:graphicData>
        </a:graphic>
      </p:graphicFrame>
      <p:sp>
        <p:nvSpPr>
          <p:cNvPr id="165" name="Rectángulo redondeado 164"/>
          <p:cNvSpPr/>
          <p:nvPr/>
        </p:nvSpPr>
        <p:spPr>
          <a:xfrm>
            <a:off x="5959759" y="6082180"/>
            <a:ext cx="2168241" cy="457555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66" name="Diagrama 165"/>
          <p:cNvGraphicFramePr/>
          <p:nvPr>
            <p:extLst>
              <p:ext uri="{D42A27DB-BD31-4B8C-83A1-F6EECF244321}">
                <p14:modId xmlns:p14="http://schemas.microsoft.com/office/powerpoint/2010/main" val="918371173"/>
              </p:ext>
            </p:extLst>
          </p:nvPr>
        </p:nvGraphicFramePr>
        <p:xfrm>
          <a:off x="6037841" y="6093122"/>
          <a:ext cx="1874610" cy="428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2" r:lo="rId93" r:qs="rId94" r:cs="rId95"/>
          </a:graphicData>
        </a:graphic>
      </p:graphicFrame>
      <p:sp>
        <p:nvSpPr>
          <p:cNvPr id="201" name="Rectángulo redondeado 200"/>
          <p:cNvSpPr/>
          <p:nvPr/>
        </p:nvSpPr>
        <p:spPr>
          <a:xfrm>
            <a:off x="13879372" y="7601179"/>
            <a:ext cx="2196956" cy="688158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02" name="Diagrama 201"/>
          <p:cNvGraphicFramePr/>
          <p:nvPr>
            <p:extLst>
              <p:ext uri="{D42A27DB-BD31-4B8C-83A1-F6EECF244321}">
                <p14:modId xmlns:p14="http://schemas.microsoft.com/office/powerpoint/2010/main" val="3393218750"/>
              </p:ext>
            </p:extLst>
          </p:nvPr>
        </p:nvGraphicFramePr>
        <p:xfrm>
          <a:off x="13946694" y="7638291"/>
          <a:ext cx="2042682" cy="584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7" r:lo="rId98" r:qs="rId99" r:cs="rId100"/>
          </a:graphicData>
        </a:graphic>
      </p:graphicFrame>
      <p:sp>
        <p:nvSpPr>
          <p:cNvPr id="203" name="Rectángulo redondeado 202"/>
          <p:cNvSpPr/>
          <p:nvPr/>
        </p:nvSpPr>
        <p:spPr>
          <a:xfrm>
            <a:off x="3091271" y="4803139"/>
            <a:ext cx="2168507" cy="613345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04" name="Diagrama 203"/>
          <p:cNvGraphicFramePr/>
          <p:nvPr>
            <p:extLst>
              <p:ext uri="{D42A27DB-BD31-4B8C-83A1-F6EECF244321}">
                <p14:modId xmlns:p14="http://schemas.microsoft.com/office/powerpoint/2010/main" val="3880104264"/>
              </p:ext>
            </p:extLst>
          </p:nvPr>
        </p:nvGraphicFramePr>
        <p:xfrm>
          <a:off x="3179363" y="4840393"/>
          <a:ext cx="1939145" cy="474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2" r:lo="rId103" r:qs="rId104" r:cs="rId105"/>
          </a:graphicData>
        </a:graphic>
      </p:graphicFrame>
      <p:sp>
        <p:nvSpPr>
          <p:cNvPr id="205" name="Rectángulo redondeado 204"/>
          <p:cNvSpPr/>
          <p:nvPr/>
        </p:nvSpPr>
        <p:spPr>
          <a:xfrm>
            <a:off x="5961927" y="4798206"/>
            <a:ext cx="2168394" cy="51553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06" name="Diagrama 205"/>
          <p:cNvGraphicFramePr/>
          <p:nvPr>
            <p:extLst>
              <p:ext uri="{D42A27DB-BD31-4B8C-83A1-F6EECF244321}">
                <p14:modId xmlns:p14="http://schemas.microsoft.com/office/powerpoint/2010/main" val="3712516192"/>
              </p:ext>
            </p:extLst>
          </p:nvPr>
        </p:nvGraphicFramePr>
        <p:xfrm>
          <a:off x="6073778" y="4832440"/>
          <a:ext cx="1941236" cy="439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7" r:lo="rId108" r:qs="rId109" r:cs="rId110"/>
          </a:graphicData>
        </a:graphic>
      </p:graphicFrame>
      <p:sp>
        <p:nvSpPr>
          <p:cNvPr id="207" name="Rectángulo redondeado 206"/>
          <p:cNvSpPr/>
          <p:nvPr/>
        </p:nvSpPr>
        <p:spPr>
          <a:xfrm>
            <a:off x="13871521" y="5136565"/>
            <a:ext cx="2196956" cy="688158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08" name="Diagrama 207"/>
          <p:cNvGraphicFramePr/>
          <p:nvPr>
            <p:extLst>
              <p:ext uri="{D42A27DB-BD31-4B8C-83A1-F6EECF244321}">
                <p14:modId xmlns:p14="http://schemas.microsoft.com/office/powerpoint/2010/main" val="317885493"/>
              </p:ext>
            </p:extLst>
          </p:nvPr>
        </p:nvGraphicFramePr>
        <p:xfrm>
          <a:off x="13928679" y="5190786"/>
          <a:ext cx="2050903" cy="618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2" r:lo="rId113" r:qs="rId114" r:cs="rId115"/>
          </a:graphicData>
        </a:graphic>
      </p:graphicFrame>
      <p:sp>
        <p:nvSpPr>
          <p:cNvPr id="209" name="Rectángulo redondeado 208"/>
          <p:cNvSpPr/>
          <p:nvPr/>
        </p:nvSpPr>
        <p:spPr>
          <a:xfrm>
            <a:off x="13877424" y="6751176"/>
            <a:ext cx="2196956" cy="688158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10" name="Diagrama 209"/>
          <p:cNvGraphicFramePr/>
          <p:nvPr>
            <p:extLst>
              <p:ext uri="{D42A27DB-BD31-4B8C-83A1-F6EECF244321}">
                <p14:modId xmlns:p14="http://schemas.microsoft.com/office/powerpoint/2010/main" val="3677088522"/>
              </p:ext>
            </p:extLst>
          </p:nvPr>
        </p:nvGraphicFramePr>
        <p:xfrm>
          <a:off x="13944746" y="6785579"/>
          <a:ext cx="2022920" cy="624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7" r:lo="rId118" r:qs="rId119" r:cs="rId120"/>
          </a:graphicData>
        </a:graphic>
      </p:graphicFrame>
      <p:sp>
        <p:nvSpPr>
          <p:cNvPr id="211" name="Rectángulo redondeado 210"/>
          <p:cNvSpPr/>
          <p:nvPr/>
        </p:nvSpPr>
        <p:spPr>
          <a:xfrm>
            <a:off x="207610" y="7721996"/>
            <a:ext cx="2143804" cy="66692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13" name="Diagrama 212"/>
          <p:cNvGraphicFramePr/>
          <p:nvPr>
            <p:extLst>
              <p:ext uri="{D42A27DB-BD31-4B8C-83A1-F6EECF244321}">
                <p14:modId xmlns:p14="http://schemas.microsoft.com/office/powerpoint/2010/main" val="2602256373"/>
              </p:ext>
            </p:extLst>
          </p:nvPr>
        </p:nvGraphicFramePr>
        <p:xfrm>
          <a:off x="306740" y="7744348"/>
          <a:ext cx="1899832" cy="571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2" r:lo="rId123" r:qs="rId124" r:cs="rId125"/>
          </a:graphicData>
        </a:graphic>
      </p:graphicFrame>
      <p:sp>
        <p:nvSpPr>
          <p:cNvPr id="214" name="Rectángulo redondeado 213"/>
          <p:cNvSpPr/>
          <p:nvPr/>
        </p:nvSpPr>
        <p:spPr>
          <a:xfrm>
            <a:off x="3103901" y="6680141"/>
            <a:ext cx="2124574" cy="488459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15" name="Diagrama 214"/>
          <p:cNvGraphicFramePr/>
          <p:nvPr>
            <p:extLst>
              <p:ext uri="{D42A27DB-BD31-4B8C-83A1-F6EECF244321}">
                <p14:modId xmlns:p14="http://schemas.microsoft.com/office/powerpoint/2010/main" val="1382066371"/>
              </p:ext>
            </p:extLst>
          </p:nvPr>
        </p:nvGraphicFramePr>
        <p:xfrm>
          <a:off x="3146898" y="6751176"/>
          <a:ext cx="1983252" cy="401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7" r:lo="rId128" r:qs="rId129" r:cs="rId130"/>
          </a:graphicData>
        </a:graphic>
      </p:graphicFrame>
      <p:sp>
        <p:nvSpPr>
          <p:cNvPr id="218" name="Rectángulo redondeado 217"/>
          <p:cNvSpPr/>
          <p:nvPr/>
        </p:nvSpPr>
        <p:spPr>
          <a:xfrm>
            <a:off x="3102752" y="15754845"/>
            <a:ext cx="2134630" cy="618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/>
          </a:p>
        </p:txBody>
      </p:sp>
      <p:graphicFrame>
        <p:nvGraphicFramePr>
          <p:cNvPr id="219" name="Diagrama 218"/>
          <p:cNvGraphicFramePr/>
          <p:nvPr>
            <p:extLst>
              <p:ext uri="{D42A27DB-BD31-4B8C-83A1-F6EECF244321}">
                <p14:modId xmlns:p14="http://schemas.microsoft.com/office/powerpoint/2010/main" val="4201567367"/>
              </p:ext>
            </p:extLst>
          </p:nvPr>
        </p:nvGraphicFramePr>
        <p:xfrm>
          <a:off x="3124710" y="15806853"/>
          <a:ext cx="2042694" cy="515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2" r:lo="rId133" r:qs="rId134" r:cs="rId135"/>
          </a:graphicData>
        </a:graphic>
      </p:graphicFrame>
      <p:sp>
        <p:nvSpPr>
          <p:cNvPr id="223" name="Rectángulo redondeado 222"/>
          <p:cNvSpPr/>
          <p:nvPr/>
        </p:nvSpPr>
        <p:spPr>
          <a:xfrm>
            <a:off x="5977333" y="6649307"/>
            <a:ext cx="2150667" cy="467134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24" name="Diagrama 223"/>
          <p:cNvGraphicFramePr/>
          <p:nvPr>
            <p:extLst>
              <p:ext uri="{D42A27DB-BD31-4B8C-83A1-F6EECF244321}">
                <p14:modId xmlns:p14="http://schemas.microsoft.com/office/powerpoint/2010/main" val="1646789800"/>
              </p:ext>
            </p:extLst>
          </p:nvPr>
        </p:nvGraphicFramePr>
        <p:xfrm>
          <a:off x="6065892" y="6638371"/>
          <a:ext cx="1806265" cy="449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7" r:lo="rId138" r:qs="rId139" r:cs="rId140"/>
          </a:graphicData>
        </a:graphic>
      </p:graphicFrame>
      <p:sp>
        <p:nvSpPr>
          <p:cNvPr id="225" name="Rectángulo redondeado 224"/>
          <p:cNvSpPr/>
          <p:nvPr/>
        </p:nvSpPr>
        <p:spPr>
          <a:xfrm>
            <a:off x="5969305" y="7181493"/>
            <a:ext cx="2166750" cy="51224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26" name="Diagrama 225"/>
          <p:cNvGraphicFramePr/>
          <p:nvPr>
            <p:extLst>
              <p:ext uri="{D42A27DB-BD31-4B8C-83A1-F6EECF244321}">
                <p14:modId xmlns:p14="http://schemas.microsoft.com/office/powerpoint/2010/main" val="3339347905"/>
              </p:ext>
            </p:extLst>
          </p:nvPr>
        </p:nvGraphicFramePr>
        <p:xfrm>
          <a:off x="6034088" y="7194388"/>
          <a:ext cx="1919140" cy="484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2" r:lo="rId143" r:qs="rId144" r:cs="rId145"/>
          </a:graphicData>
        </a:graphic>
      </p:graphicFrame>
      <p:sp>
        <p:nvSpPr>
          <p:cNvPr id="227" name="Rectángulo redondeado 226"/>
          <p:cNvSpPr/>
          <p:nvPr/>
        </p:nvSpPr>
        <p:spPr>
          <a:xfrm>
            <a:off x="3097120" y="12896546"/>
            <a:ext cx="2101042" cy="6080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/>
          </a:p>
        </p:txBody>
      </p:sp>
      <p:graphicFrame>
        <p:nvGraphicFramePr>
          <p:cNvPr id="228" name="Diagrama 227"/>
          <p:cNvGraphicFramePr/>
          <p:nvPr>
            <p:extLst>
              <p:ext uri="{D42A27DB-BD31-4B8C-83A1-F6EECF244321}">
                <p14:modId xmlns:p14="http://schemas.microsoft.com/office/powerpoint/2010/main" val="692881677"/>
              </p:ext>
            </p:extLst>
          </p:nvPr>
        </p:nvGraphicFramePr>
        <p:xfrm>
          <a:off x="3157470" y="12957964"/>
          <a:ext cx="1998567" cy="499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7" r:lo="rId148" r:qs="rId149" r:cs="rId150"/>
          </a:graphicData>
        </a:graphic>
      </p:graphicFrame>
      <p:sp>
        <p:nvSpPr>
          <p:cNvPr id="229" name="Rectángulo redondeado 228"/>
          <p:cNvSpPr/>
          <p:nvPr/>
        </p:nvSpPr>
        <p:spPr>
          <a:xfrm>
            <a:off x="3100912" y="7255996"/>
            <a:ext cx="2149423" cy="464114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30" name="Diagrama 229"/>
          <p:cNvGraphicFramePr/>
          <p:nvPr>
            <p:extLst>
              <p:ext uri="{D42A27DB-BD31-4B8C-83A1-F6EECF244321}">
                <p14:modId xmlns:p14="http://schemas.microsoft.com/office/powerpoint/2010/main" val="844913662"/>
              </p:ext>
            </p:extLst>
          </p:nvPr>
        </p:nvGraphicFramePr>
        <p:xfrm>
          <a:off x="3137709" y="7304260"/>
          <a:ext cx="2025110" cy="40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2" r:lo="rId153" r:qs="rId154" r:cs="rId155"/>
          </a:graphicData>
        </a:graphic>
      </p:graphicFrame>
      <p:sp>
        <p:nvSpPr>
          <p:cNvPr id="231" name="Rectángulo redondeado 230"/>
          <p:cNvSpPr/>
          <p:nvPr/>
        </p:nvSpPr>
        <p:spPr>
          <a:xfrm>
            <a:off x="3071189" y="7787157"/>
            <a:ext cx="2161183" cy="647086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32" name="Diagrama 231"/>
          <p:cNvGraphicFramePr/>
          <p:nvPr>
            <p:extLst>
              <p:ext uri="{D42A27DB-BD31-4B8C-83A1-F6EECF244321}">
                <p14:modId xmlns:p14="http://schemas.microsoft.com/office/powerpoint/2010/main" val="3389629729"/>
              </p:ext>
            </p:extLst>
          </p:nvPr>
        </p:nvGraphicFramePr>
        <p:xfrm>
          <a:off x="3107986" y="7835421"/>
          <a:ext cx="2058918" cy="529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7" r:lo="rId158" r:qs="rId159" r:cs="rId160"/>
          </a:graphicData>
        </a:graphic>
      </p:graphicFrame>
      <p:sp>
        <p:nvSpPr>
          <p:cNvPr id="235" name="Rectángulo redondeado 234"/>
          <p:cNvSpPr/>
          <p:nvPr/>
        </p:nvSpPr>
        <p:spPr>
          <a:xfrm>
            <a:off x="5958059" y="7801540"/>
            <a:ext cx="2178577" cy="455883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36" name="Diagrama 235"/>
          <p:cNvGraphicFramePr/>
          <p:nvPr>
            <p:extLst>
              <p:ext uri="{D42A27DB-BD31-4B8C-83A1-F6EECF244321}">
                <p14:modId xmlns:p14="http://schemas.microsoft.com/office/powerpoint/2010/main" val="431746769"/>
              </p:ext>
            </p:extLst>
          </p:nvPr>
        </p:nvGraphicFramePr>
        <p:xfrm>
          <a:off x="6028262" y="7795290"/>
          <a:ext cx="1899524" cy="447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2" r:lo="rId163" r:qs="rId164" r:cs="rId165"/>
          </a:graphicData>
        </a:graphic>
      </p:graphicFrame>
      <p:sp>
        <p:nvSpPr>
          <p:cNvPr id="237" name="Rectángulo redondeado 236"/>
          <p:cNvSpPr/>
          <p:nvPr/>
        </p:nvSpPr>
        <p:spPr>
          <a:xfrm>
            <a:off x="5977333" y="8383100"/>
            <a:ext cx="2150667" cy="452965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38" name="Diagrama 237"/>
          <p:cNvGraphicFramePr/>
          <p:nvPr>
            <p:extLst>
              <p:ext uri="{D42A27DB-BD31-4B8C-83A1-F6EECF244321}">
                <p14:modId xmlns:p14="http://schemas.microsoft.com/office/powerpoint/2010/main" val="2599080322"/>
              </p:ext>
            </p:extLst>
          </p:nvPr>
        </p:nvGraphicFramePr>
        <p:xfrm>
          <a:off x="6028262" y="8434243"/>
          <a:ext cx="1862628" cy="375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7" r:lo="rId168" r:qs="rId169" r:cs="rId170"/>
          </a:graphicData>
        </a:graphic>
      </p:graphicFrame>
      <p:sp>
        <p:nvSpPr>
          <p:cNvPr id="239" name="Rectángulo redondeado 238"/>
          <p:cNvSpPr/>
          <p:nvPr/>
        </p:nvSpPr>
        <p:spPr>
          <a:xfrm>
            <a:off x="3102447" y="9226982"/>
            <a:ext cx="2125846" cy="634972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40" name="Diagrama 239"/>
          <p:cNvGraphicFramePr/>
          <p:nvPr>
            <p:extLst>
              <p:ext uri="{D42A27DB-BD31-4B8C-83A1-F6EECF244321}">
                <p14:modId xmlns:p14="http://schemas.microsoft.com/office/powerpoint/2010/main" val="642904880"/>
              </p:ext>
            </p:extLst>
          </p:nvPr>
        </p:nvGraphicFramePr>
        <p:xfrm>
          <a:off x="3139244" y="9248497"/>
          <a:ext cx="2058918" cy="563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2" r:lo="rId173" r:qs="rId174" r:cs="rId175"/>
          </a:graphicData>
        </a:graphic>
      </p:graphicFrame>
      <p:sp>
        <p:nvSpPr>
          <p:cNvPr id="241" name="Rectángulo redondeado 240"/>
          <p:cNvSpPr/>
          <p:nvPr/>
        </p:nvSpPr>
        <p:spPr>
          <a:xfrm>
            <a:off x="3099835" y="9950502"/>
            <a:ext cx="2118443" cy="622363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42" name="Diagrama 241"/>
          <p:cNvGraphicFramePr/>
          <p:nvPr>
            <p:extLst>
              <p:ext uri="{D42A27DB-BD31-4B8C-83A1-F6EECF244321}">
                <p14:modId xmlns:p14="http://schemas.microsoft.com/office/powerpoint/2010/main" val="3156042378"/>
              </p:ext>
            </p:extLst>
          </p:nvPr>
        </p:nvGraphicFramePr>
        <p:xfrm>
          <a:off x="3143031" y="9987688"/>
          <a:ext cx="2025780" cy="566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7" r:lo="rId178" r:qs="rId179" r:cs="rId180"/>
          </a:graphicData>
        </a:graphic>
      </p:graphicFrame>
      <p:sp>
        <p:nvSpPr>
          <p:cNvPr id="243" name="Rectángulo redondeado 242"/>
          <p:cNvSpPr/>
          <p:nvPr/>
        </p:nvSpPr>
        <p:spPr>
          <a:xfrm>
            <a:off x="3095740" y="10629451"/>
            <a:ext cx="2106346" cy="657515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44" name="Diagrama 243"/>
          <p:cNvGraphicFramePr/>
          <p:nvPr>
            <p:extLst>
              <p:ext uri="{D42A27DB-BD31-4B8C-83A1-F6EECF244321}">
                <p14:modId xmlns:p14="http://schemas.microsoft.com/office/powerpoint/2010/main" val="3091487214"/>
              </p:ext>
            </p:extLst>
          </p:nvPr>
        </p:nvGraphicFramePr>
        <p:xfrm>
          <a:off x="3132536" y="10677973"/>
          <a:ext cx="1991987" cy="528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2" r:lo="rId183" r:qs="rId184" r:cs="rId185"/>
          </a:graphicData>
        </a:graphic>
      </p:graphicFrame>
      <p:sp>
        <p:nvSpPr>
          <p:cNvPr id="245" name="Rectángulo redondeado 244"/>
          <p:cNvSpPr/>
          <p:nvPr/>
        </p:nvSpPr>
        <p:spPr>
          <a:xfrm>
            <a:off x="5965389" y="10755531"/>
            <a:ext cx="2162612" cy="531435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46" name="Diagrama 245"/>
          <p:cNvGraphicFramePr/>
          <p:nvPr>
            <p:extLst>
              <p:ext uri="{D42A27DB-BD31-4B8C-83A1-F6EECF244321}">
                <p14:modId xmlns:p14="http://schemas.microsoft.com/office/powerpoint/2010/main" val="1830874081"/>
              </p:ext>
            </p:extLst>
          </p:nvPr>
        </p:nvGraphicFramePr>
        <p:xfrm>
          <a:off x="6018087" y="10807421"/>
          <a:ext cx="1926092" cy="443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7" r:lo="rId188" r:qs="rId189" r:cs="rId190"/>
          </a:graphicData>
        </a:graphic>
      </p:graphicFrame>
      <p:sp>
        <p:nvSpPr>
          <p:cNvPr id="247" name="Rectángulo redondeado 246"/>
          <p:cNvSpPr/>
          <p:nvPr/>
        </p:nvSpPr>
        <p:spPr>
          <a:xfrm>
            <a:off x="5957367" y="11368658"/>
            <a:ext cx="2181226" cy="546327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/>
          </a:p>
        </p:txBody>
      </p:sp>
      <p:graphicFrame>
        <p:nvGraphicFramePr>
          <p:cNvPr id="248" name="Diagrama 247"/>
          <p:cNvGraphicFramePr/>
          <p:nvPr>
            <p:extLst>
              <p:ext uri="{D42A27DB-BD31-4B8C-83A1-F6EECF244321}">
                <p14:modId xmlns:p14="http://schemas.microsoft.com/office/powerpoint/2010/main" val="1654600534"/>
              </p:ext>
            </p:extLst>
          </p:nvPr>
        </p:nvGraphicFramePr>
        <p:xfrm>
          <a:off x="5977333" y="11383151"/>
          <a:ext cx="1927153" cy="482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2" r:lo="rId193" r:qs="rId194" r:cs="rId195"/>
          </a:graphicData>
        </a:graphic>
      </p:graphicFrame>
      <p:sp>
        <p:nvSpPr>
          <p:cNvPr id="249" name="Rectángulo redondeado 248"/>
          <p:cNvSpPr/>
          <p:nvPr/>
        </p:nvSpPr>
        <p:spPr>
          <a:xfrm>
            <a:off x="3102752" y="13552283"/>
            <a:ext cx="2114792" cy="636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/>
          </a:p>
        </p:txBody>
      </p:sp>
      <p:graphicFrame>
        <p:nvGraphicFramePr>
          <p:cNvPr id="250" name="Diagrama 249"/>
          <p:cNvGraphicFramePr/>
          <p:nvPr>
            <p:extLst>
              <p:ext uri="{D42A27DB-BD31-4B8C-83A1-F6EECF244321}">
                <p14:modId xmlns:p14="http://schemas.microsoft.com/office/powerpoint/2010/main" val="765542819"/>
              </p:ext>
            </p:extLst>
          </p:nvPr>
        </p:nvGraphicFramePr>
        <p:xfrm>
          <a:off x="3154604" y="13654080"/>
          <a:ext cx="1980770" cy="43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7" r:lo="rId198" r:qs="rId199" r:cs="rId200"/>
          </a:graphicData>
        </a:graphic>
      </p:graphicFrame>
      <p:sp>
        <p:nvSpPr>
          <p:cNvPr id="251" name="Rectángulo redondeado 250"/>
          <p:cNvSpPr/>
          <p:nvPr/>
        </p:nvSpPr>
        <p:spPr>
          <a:xfrm>
            <a:off x="5974620" y="12023285"/>
            <a:ext cx="2153527" cy="528599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/>
          </a:p>
        </p:txBody>
      </p:sp>
      <p:graphicFrame>
        <p:nvGraphicFramePr>
          <p:cNvPr id="252" name="Diagrama 251"/>
          <p:cNvGraphicFramePr/>
          <p:nvPr>
            <p:extLst>
              <p:ext uri="{D42A27DB-BD31-4B8C-83A1-F6EECF244321}">
                <p14:modId xmlns:p14="http://schemas.microsoft.com/office/powerpoint/2010/main" val="3893378747"/>
              </p:ext>
            </p:extLst>
          </p:nvPr>
        </p:nvGraphicFramePr>
        <p:xfrm>
          <a:off x="6037148" y="12088335"/>
          <a:ext cx="1907031" cy="398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2" r:lo="rId203" r:qs="rId204" r:cs="rId205"/>
          </a:graphicData>
        </a:graphic>
      </p:graphicFrame>
      <p:sp>
        <p:nvSpPr>
          <p:cNvPr id="253" name="Rectángulo redondeado 252"/>
          <p:cNvSpPr/>
          <p:nvPr/>
        </p:nvSpPr>
        <p:spPr>
          <a:xfrm>
            <a:off x="5961928" y="8959650"/>
            <a:ext cx="2174128" cy="46646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54" name="Diagrama 253"/>
          <p:cNvGraphicFramePr/>
          <p:nvPr>
            <p:extLst>
              <p:ext uri="{D42A27DB-BD31-4B8C-83A1-F6EECF244321}">
                <p14:modId xmlns:p14="http://schemas.microsoft.com/office/powerpoint/2010/main" val="3026161449"/>
              </p:ext>
            </p:extLst>
          </p:nvPr>
        </p:nvGraphicFramePr>
        <p:xfrm>
          <a:off x="6042767" y="8993168"/>
          <a:ext cx="1917493" cy="414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7" r:lo="rId208" r:qs="rId209" r:cs="rId210"/>
          </a:graphicData>
        </a:graphic>
      </p:graphicFrame>
      <p:sp>
        <p:nvSpPr>
          <p:cNvPr id="121" name="Rectángulo redondeado 120"/>
          <p:cNvSpPr/>
          <p:nvPr/>
        </p:nvSpPr>
        <p:spPr>
          <a:xfrm>
            <a:off x="3084004" y="11358505"/>
            <a:ext cx="2106346" cy="657515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/>
          </a:p>
        </p:txBody>
      </p:sp>
      <p:graphicFrame>
        <p:nvGraphicFramePr>
          <p:cNvPr id="122" name="Diagrama 121"/>
          <p:cNvGraphicFramePr/>
          <p:nvPr>
            <p:extLst>
              <p:ext uri="{D42A27DB-BD31-4B8C-83A1-F6EECF244321}">
                <p14:modId xmlns:p14="http://schemas.microsoft.com/office/powerpoint/2010/main" val="714329147"/>
              </p:ext>
            </p:extLst>
          </p:nvPr>
        </p:nvGraphicFramePr>
        <p:xfrm>
          <a:off x="3120800" y="11425982"/>
          <a:ext cx="1991987" cy="528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2" r:lo="rId213" r:qs="rId214" r:cs="rId215"/>
          </a:graphicData>
        </a:graphic>
      </p:graphicFrame>
      <p:sp>
        <p:nvSpPr>
          <p:cNvPr id="129" name="Rectángulo redondeado 128"/>
          <p:cNvSpPr/>
          <p:nvPr/>
        </p:nvSpPr>
        <p:spPr>
          <a:xfrm>
            <a:off x="3083844" y="15017953"/>
            <a:ext cx="2106346" cy="6575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/>
          </a:p>
        </p:txBody>
      </p:sp>
      <p:graphicFrame>
        <p:nvGraphicFramePr>
          <p:cNvPr id="130" name="Diagrama 129"/>
          <p:cNvGraphicFramePr/>
          <p:nvPr>
            <p:extLst>
              <p:ext uri="{D42A27DB-BD31-4B8C-83A1-F6EECF244321}">
                <p14:modId xmlns:p14="http://schemas.microsoft.com/office/powerpoint/2010/main" val="299711107"/>
              </p:ext>
            </p:extLst>
          </p:nvPr>
        </p:nvGraphicFramePr>
        <p:xfrm>
          <a:off x="3119543" y="15050034"/>
          <a:ext cx="2043962" cy="621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7" r:lo="rId218" r:qs="rId219" r:cs="rId220"/>
          </a:graphicData>
        </a:graphic>
      </p:graphicFrame>
      <p:sp>
        <p:nvSpPr>
          <p:cNvPr id="135" name="Rectángulo redondeado 134"/>
          <p:cNvSpPr/>
          <p:nvPr/>
        </p:nvSpPr>
        <p:spPr>
          <a:xfrm>
            <a:off x="3089250" y="14279411"/>
            <a:ext cx="2114792" cy="636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/>
          </a:p>
        </p:txBody>
      </p:sp>
      <p:graphicFrame>
        <p:nvGraphicFramePr>
          <p:cNvPr id="136" name="Diagrama 135"/>
          <p:cNvGraphicFramePr/>
          <p:nvPr>
            <p:extLst>
              <p:ext uri="{D42A27DB-BD31-4B8C-83A1-F6EECF244321}">
                <p14:modId xmlns:p14="http://schemas.microsoft.com/office/powerpoint/2010/main" val="3454764532"/>
              </p:ext>
            </p:extLst>
          </p:nvPr>
        </p:nvGraphicFramePr>
        <p:xfrm>
          <a:off x="3111094" y="14353121"/>
          <a:ext cx="1966042" cy="480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2" r:lo="rId223" r:qs="rId224" r:cs="rId225"/>
          </a:graphicData>
        </a:graphic>
      </p:graphicFrame>
      <p:sp>
        <p:nvSpPr>
          <p:cNvPr id="143" name="Rectángulo redondeado 142"/>
          <p:cNvSpPr/>
          <p:nvPr/>
        </p:nvSpPr>
        <p:spPr>
          <a:xfrm>
            <a:off x="5955620" y="9548239"/>
            <a:ext cx="2172380" cy="499002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61" name="Diagrama 160"/>
          <p:cNvGraphicFramePr/>
          <p:nvPr>
            <p:extLst>
              <p:ext uri="{D42A27DB-BD31-4B8C-83A1-F6EECF244321}">
                <p14:modId xmlns:p14="http://schemas.microsoft.com/office/powerpoint/2010/main" val="1864228962"/>
              </p:ext>
            </p:extLst>
          </p:nvPr>
        </p:nvGraphicFramePr>
        <p:xfrm>
          <a:off x="6031344" y="9572397"/>
          <a:ext cx="1906342" cy="439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7" r:lo="rId228" r:qs="rId229" r:cs="rId230"/>
          </a:graphicData>
        </a:graphic>
      </p:graphicFrame>
      <p:sp>
        <p:nvSpPr>
          <p:cNvPr id="162" name="Rectángulo redondeado 161"/>
          <p:cNvSpPr/>
          <p:nvPr/>
        </p:nvSpPr>
        <p:spPr>
          <a:xfrm>
            <a:off x="3095703" y="5480238"/>
            <a:ext cx="2141679" cy="542951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67" name="Diagrama 166"/>
          <p:cNvGraphicFramePr/>
          <p:nvPr>
            <p:extLst>
              <p:ext uri="{D42A27DB-BD31-4B8C-83A1-F6EECF244321}">
                <p14:modId xmlns:p14="http://schemas.microsoft.com/office/powerpoint/2010/main" val="3438643997"/>
              </p:ext>
            </p:extLst>
          </p:nvPr>
        </p:nvGraphicFramePr>
        <p:xfrm>
          <a:off x="3231278" y="5511456"/>
          <a:ext cx="1909176" cy="400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2" r:lo="rId233" r:qs="rId234" r:cs="rId235"/>
          </a:graphicData>
        </a:graphic>
      </p:graphicFrame>
      <p:sp>
        <p:nvSpPr>
          <p:cNvPr id="168" name="Rectángulo redondeado 167"/>
          <p:cNvSpPr/>
          <p:nvPr/>
        </p:nvSpPr>
        <p:spPr>
          <a:xfrm>
            <a:off x="8357708" y="5377144"/>
            <a:ext cx="2134694" cy="579636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69" name="Diagrama 168"/>
          <p:cNvGraphicFramePr/>
          <p:nvPr>
            <p:extLst>
              <p:ext uri="{D42A27DB-BD31-4B8C-83A1-F6EECF244321}">
                <p14:modId xmlns:p14="http://schemas.microsoft.com/office/powerpoint/2010/main" val="3318032791"/>
              </p:ext>
            </p:extLst>
          </p:nvPr>
        </p:nvGraphicFramePr>
        <p:xfrm>
          <a:off x="8493874" y="5430253"/>
          <a:ext cx="1878647" cy="423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7" r:lo="rId238" r:qs="rId239" r:cs="rId240"/>
          </a:graphicData>
        </a:graphic>
      </p:graphicFrame>
      <p:sp>
        <p:nvSpPr>
          <p:cNvPr id="170" name="Rectángulo redondeado 169"/>
          <p:cNvSpPr/>
          <p:nvPr/>
        </p:nvSpPr>
        <p:spPr>
          <a:xfrm>
            <a:off x="3082746" y="12133111"/>
            <a:ext cx="2106346" cy="657515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/>
          </a:p>
        </p:txBody>
      </p:sp>
      <p:graphicFrame>
        <p:nvGraphicFramePr>
          <p:cNvPr id="171" name="Diagrama 170"/>
          <p:cNvGraphicFramePr/>
          <p:nvPr>
            <p:extLst>
              <p:ext uri="{D42A27DB-BD31-4B8C-83A1-F6EECF244321}">
                <p14:modId xmlns:p14="http://schemas.microsoft.com/office/powerpoint/2010/main" val="3611362534"/>
              </p:ext>
            </p:extLst>
          </p:nvPr>
        </p:nvGraphicFramePr>
        <p:xfrm>
          <a:off x="3119542" y="12181633"/>
          <a:ext cx="1991987" cy="528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2" r:lo="rId243" r:qs="rId244" r:cs="rId245"/>
          </a:graphicData>
        </a:graphic>
      </p:graphicFrame>
      <p:sp>
        <p:nvSpPr>
          <p:cNvPr id="172" name="Rectángulo redondeado 171"/>
          <p:cNvSpPr/>
          <p:nvPr/>
        </p:nvSpPr>
        <p:spPr>
          <a:xfrm>
            <a:off x="3082745" y="8504845"/>
            <a:ext cx="2146911" cy="631301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73" name="Diagrama 172"/>
          <p:cNvGraphicFramePr/>
          <p:nvPr>
            <p:extLst>
              <p:ext uri="{D42A27DB-BD31-4B8C-83A1-F6EECF244321}">
                <p14:modId xmlns:p14="http://schemas.microsoft.com/office/powerpoint/2010/main" val="1076328124"/>
              </p:ext>
            </p:extLst>
          </p:nvPr>
        </p:nvGraphicFramePr>
        <p:xfrm>
          <a:off x="3119542" y="8553109"/>
          <a:ext cx="2058918" cy="529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7" r:lo="rId248" r:qs="rId249" r:cs="rId250"/>
          </a:graphicData>
        </a:graphic>
      </p:graphicFrame>
      <p:sp>
        <p:nvSpPr>
          <p:cNvPr id="174" name="Rectángulo redondeado 173"/>
          <p:cNvSpPr/>
          <p:nvPr/>
        </p:nvSpPr>
        <p:spPr>
          <a:xfrm>
            <a:off x="5946637" y="10153059"/>
            <a:ext cx="2161628" cy="507640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75" name="Diagrama 174"/>
          <p:cNvGraphicFramePr/>
          <p:nvPr>
            <p:extLst>
              <p:ext uri="{D42A27DB-BD31-4B8C-83A1-F6EECF244321}">
                <p14:modId xmlns:p14="http://schemas.microsoft.com/office/powerpoint/2010/main" val="4245961765"/>
              </p:ext>
            </p:extLst>
          </p:nvPr>
        </p:nvGraphicFramePr>
        <p:xfrm>
          <a:off x="5978674" y="10159684"/>
          <a:ext cx="1971000" cy="405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52" r:lo="rId253" r:qs="rId254" r:cs="rId255"/>
          </a:graphicData>
        </a:graphic>
      </p:graphicFrame>
      <p:cxnSp>
        <p:nvCxnSpPr>
          <p:cNvPr id="21" name="Conector recto 20"/>
          <p:cNvCxnSpPr/>
          <p:nvPr/>
        </p:nvCxnSpPr>
        <p:spPr>
          <a:xfrm>
            <a:off x="1628775" y="3213808"/>
            <a:ext cx="11584335" cy="15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8128000" y="2199187"/>
            <a:ext cx="0" cy="102962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>
            <a:off x="1628775" y="3181672"/>
            <a:ext cx="0" cy="502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ector recto 175"/>
          <p:cNvCxnSpPr/>
          <p:nvPr/>
        </p:nvCxnSpPr>
        <p:spPr>
          <a:xfrm>
            <a:off x="9287584" y="3242393"/>
            <a:ext cx="0" cy="502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cto 176"/>
          <p:cNvCxnSpPr/>
          <p:nvPr/>
        </p:nvCxnSpPr>
        <p:spPr>
          <a:xfrm>
            <a:off x="13213110" y="3242393"/>
            <a:ext cx="0" cy="502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>
            <a:off x="8128000" y="2534194"/>
            <a:ext cx="2170992" cy="1254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r 31"/>
          <p:cNvCxnSpPr>
            <a:stCxn id="125" idx="2"/>
            <a:endCxn id="127" idx="1"/>
          </p:cNvCxnSpPr>
          <p:nvPr/>
        </p:nvCxnSpPr>
        <p:spPr>
          <a:xfrm rot="5400000">
            <a:off x="13717546" y="4496486"/>
            <a:ext cx="373146" cy="28554"/>
          </a:xfrm>
          <a:prstGeom prst="bentConnector4">
            <a:avLst>
              <a:gd name="adj1" fmla="val 12785"/>
              <a:gd name="adj2" fmla="val 900588"/>
            </a:avLst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13391214" y="7953277"/>
            <a:ext cx="527183" cy="0"/>
          </a:xfrm>
          <a:prstGeom prst="line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ector recto 185"/>
          <p:cNvCxnSpPr/>
          <p:nvPr/>
        </p:nvCxnSpPr>
        <p:spPr>
          <a:xfrm>
            <a:off x="13386586" y="7115090"/>
            <a:ext cx="527183" cy="0"/>
          </a:xfrm>
          <a:prstGeom prst="line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ector recto 186"/>
          <p:cNvCxnSpPr/>
          <p:nvPr/>
        </p:nvCxnSpPr>
        <p:spPr>
          <a:xfrm>
            <a:off x="13386586" y="6321840"/>
            <a:ext cx="527183" cy="0"/>
          </a:xfrm>
          <a:prstGeom prst="line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ector recto 187"/>
          <p:cNvCxnSpPr/>
          <p:nvPr/>
        </p:nvCxnSpPr>
        <p:spPr>
          <a:xfrm>
            <a:off x="13362660" y="5476161"/>
            <a:ext cx="527183" cy="0"/>
          </a:xfrm>
          <a:prstGeom prst="line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ángulo redondeado 219"/>
          <p:cNvSpPr/>
          <p:nvPr/>
        </p:nvSpPr>
        <p:spPr>
          <a:xfrm>
            <a:off x="8335132" y="4670636"/>
            <a:ext cx="2148736" cy="608871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4641" tIns="67321" rIns="134641" bIns="67321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 sz="2651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21" name="Diagrama 220"/>
          <p:cNvGraphicFramePr/>
          <p:nvPr>
            <p:extLst>
              <p:ext uri="{D42A27DB-BD31-4B8C-83A1-F6EECF244321}">
                <p14:modId xmlns:p14="http://schemas.microsoft.com/office/powerpoint/2010/main" val="3265796598"/>
              </p:ext>
            </p:extLst>
          </p:nvPr>
        </p:nvGraphicFramePr>
        <p:xfrm>
          <a:off x="8475375" y="4725886"/>
          <a:ext cx="1855935" cy="47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57" r:lo="rId258" r:qs="rId259" r:cs="rId260"/>
          </a:graphicData>
        </a:graphic>
      </p:graphicFrame>
      <p:cxnSp>
        <p:nvCxnSpPr>
          <p:cNvPr id="222" name="Conector recto 221"/>
          <p:cNvCxnSpPr/>
          <p:nvPr/>
        </p:nvCxnSpPr>
        <p:spPr>
          <a:xfrm flipV="1">
            <a:off x="124001" y="4528551"/>
            <a:ext cx="7026839" cy="94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ector recto 256"/>
          <p:cNvCxnSpPr/>
          <p:nvPr/>
        </p:nvCxnSpPr>
        <p:spPr>
          <a:xfrm>
            <a:off x="4073150" y="4541709"/>
            <a:ext cx="0" cy="2679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/>
          <p:cNvCxnSpPr/>
          <p:nvPr/>
        </p:nvCxnSpPr>
        <p:spPr>
          <a:xfrm>
            <a:off x="7141563" y="4538984"/>
            <a:ext cx="0" cy="2679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ector recto 259"/>
          <p:cNvCxnSpPr/>
          <p:nvPr/>
        </p:nvCxnSpPr>
        <p:spPr>
          <a:xfrm>
            <a:off x="9090772" y="4517647"/>
            <a:ext cx="0" cy="1796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/>
          <p:cNvCxnSpPr/>
          <p:nvPr/>
        </p:nvCxnSpPr>
        <p:spPr>
          <a:xfrm>
            <a:off x="9490277" y="5227443"/>
            <a:ext cx="0" cy="1796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ector recto 264"/>
          <p:cNvCxnSpPr/>
          <p:nvPr/>
        </p:nvCxnSpPr>
        <p:spPr>
          <a:xfrm>
            <a:off x="9991230" y="4308961"/>
            <a:ext cx="0" cy="1796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 flipV="1">
            <a:off x="9070606" y="4495505"/>
            <a:ext cx="3940746" cy="74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ector recto 274"/>
          <p:cNvCxnSpPr/>
          <p:nvPr/>
        </p:nvCxnSpPr>
        <p:spPr>
          <a:xfrm>
            <a:off x="12999794" y="4478711"/>
            <a:ext cx="20161" cy="269202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ector recto 275"/>
          <p:cNvCxnSpPr/>
          <p:nvPr/>
        </p:nvCxnSpPr>
        <p:spPr>
          <a:xfrm flipV="1">
            <a:off x="12820747" y="7162138"/>
            <a:ext cx="216509" cy="8596"/>
          </a:xfrm>
          <a:prstGeom prst="line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cto 281"/>
          <p:cNvCxnSpPr/>
          <p:nvPr/>
        </p:nvCxnSpPr>
        <p:spPr>
          <a:xfrm flipV="1">
            <a:off x="12793156" y="6401377"/>
            <a:ext cx="205573" cy="7530"/>
          </a:xfrm>
          <a:prstGeom prst="line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ector recto 282"/>
          <p:cNvCxnSpPr/>
          <p:nvPr/>
        </p:nvCxnSpPr>
        <p:spPr>
          <a:xfrm flipV="1">
            <a:off x="12796329" y="5717813"/>
            <a:ext cx="205573" cy="7530"/>
          </a:xfrm>
          <a:prstGeom prst="line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ector recto 283"/>
          <p:cNvCxnSpPr/>
          <p:nvPr/>
        </p:nvCxnSpPr>
        <p:spPr>
          <a:xfrm flipV="1">
            <a:off x="12802228" y="4944064"/>
            <a:ext cx="207646" cy="2903"/>
          </a:xfrm>
          <a:prstGeom prst="line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5715079" y="5157792"/>
            <a:ext cx="30508" cy="716007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292"/>
          <p:cNvCxnSpPr/>
          <p:nvPr/>
        </p:nvCxnSpPr>
        <p:spPr>
          <a:xfrm flipH="1">
            <a:off x="5751967" y="6863856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ector recto 300"/>
          <p:cNvCxnSpPr/>
          <p:nvPr/>
        </p:nvCxnSpPr>
        <p:spPr>
          <a:xfrm flipH="1" flipV="1">
            <a:off x="5144134" y="7551070"/>
            <a:ext cx="288394" cy="2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ector recto 301"/>
          <p:cNvCxnSpPr/>
          <p:nvPr/>
        </p:nvCxnSpPr>
        <p:spPr>
          <a:xfrm flipH="1" flipV="1">
            <a:off x="5178215" y="8167082"/>
            <a:ext cx="288394" cy="2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ector recto 302"/>
          <p:cNvCxnSpPr/>
          <p:nvPr/>
        </p:nvCxnSpPr>
        <p:spPr>
          <a:xfrm flipH="1" flipV="1">
            <a:off x="5146396" y="9628758"/>
            <a:ext cx="288394" cy="2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ector recto 304"/>
          <p:cNvCxnSpPr/>
          <p:nvPr/>
        </p:nvCxnSpPr>
        <p:spPr>
          <a:xfrm flipH="1" flipV="1">
            <a:off x="5137401" y="8857762"/>
            <a:ext cx="288394" cy="2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ector recto 305"/>
          <p:cNvCxnSpPr/>
          <p:nvPr/>
        </p:nvCxnSpPr>
        <p:spPr>
          <a:xfrm flipH="1" flipV="1">
            <a:off x="5144134" y="10332074"/>
            <a:ext cx="288394" cy="2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ector recto 307"/>
          <p:cNvCxnSpPr/>
          <p:nvPr/>
        </p:nvCxnSpPr>
        <p:spPr>
          <a:xfrm flipH="1" flipV="1">
            <a:off x="5144134" y="11000564"/>
            <a:ext cx="288394" cy="2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ector recto 308"/>
          <p:cNvCxnSpPr/>
          <p:nvPr/>
        </p:nvCxnSpPr>
        <p:spPr>
          <a:xfrm flipH="1" flipV="1">
            <a:off x="5143236" y="11748914"/>
            <a:ext cx="288394" cy="2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ector recto 315"/>
          <p:cNvCxnSpPr/>
          <p:nvPr/>
        </p:nvCxnSpPr>
        <p:spPr>
          <a:xfrm>
            <a:off x="5425186" y="5147185"/>
            <a:ext cx="38151" cy="1092423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ector angular 322"/>
          <p:cNvCxnSpPr/>
          <p:nvPr/>
        </p:nvCxnSpPr>
        <p:spPr>
          <a:xfrm rot="16200000" flipH="1">
            <a:off x="-1559690" y="6222585"/>
            <a:ext cx="3480603" cy="104918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ector recto 325"/>
          <p:cNvCxnSpPr/>
          <p:nvPr/>
        </p:nvCxnSpPr>
        <p:spPr>
          <a:xfrm>
            <a:off x="220754" y="5038700"/>
            <a:ext cx="24637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336"/>
          <p:cNvCxnSpPr/>
          <p:nvPr/>
        </p:nvCxnSpPr>
        <p:spPr>
          <a:xfrm>
            <a:off x="220754" y="5787593"/>
            <a:ext cx="24637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ector recto 340"/>
          <p:cNvCxnSpPr/>
          <p:nvPr/>
        </p:nvCxnSpPr>
        <p:spPr>
          <a:xfrm>
            <a:off x="220753" y="6632622"/>
            <a:ext cx="24637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/>
          <p:cNvCxnSpPr/>
          <p:nvPr/>
        </p:nvCxnSpPr>
        <p:spPr>
          <a:xfrm flipH="1" flipV="1">
            <a:off x="143796" y="6610438"/>
            <a:ext cx="92876" cy="309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CuadroTexto 181"/>
          <p:cNvSpPr txBox="1"/>
          <p:nvPr/>
        </p:nvSpPr>
        <p:spPr>
          <a:xfrm>
            <a:off x="548613" y="2560379"/>
            <a:ext cx="3653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INFRAESTRUCTURA</a:t>
            </a:r>
          </a:p>
          <a:p>
            <a:r>
              <a:rPr lang="es-MX" dirty="0" smtClean="0"/>
              <a:t>TRIMESTRE </a:t>
            </a:r>
            <a:r>
              <a:rPr lang="es-MX" dirty="0" smtClean="0"/>
              <a:t>JULIO-SEPTIEMBRE </a:t>
            </a:r>
            <a:r>
              <a:rPr lang="es-MX" dirty="0" smtClean="0"/>
              <a:t>2023</a:t>
            </a:r>
            <a:endParaRPr lang="es-MX" dirty="0"/>
          </a:p>
        </p:txBody>
      </p:sp>
      <p:pic>
        <p:nvPicPr>
          <p:cNvPr id="183" name="Imagen 182"/>
          <p:cNvPicPr>
            <a:picLocks noChangeAspect="1"/>
          </p:cNvPicPr>
          <p:nvPr/>
        </p:nvPicPr>
        <p:blipFill>
          <a:blip r:embed="rId2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80" y="812725"/>
            <a:ext cx="2601061" cy="1734888"/>
          </a:xfrm>
          <a:prstGeom prst="rect">
            <a:avLst/>
          </a:prstGeom>
        </p:spPr>
      </p:pic>
      <p:cxnSp>
        <p:nvCxnSpPr>
          <p:cNvPr id="184" name="Conector recto 183"/>
          <p:cNvCxnSpPr/>
          <p:nvPr/>
        </p:nvCxnSpPr>
        <p:spPr>
          <a:xfrm>
            <a:off x="13371514" y="4308961"/>
            <a:ext cx="30145" cy="365386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ector recto 196"/>
          <p:cNvCxnSpPr/>
          <p:nvPr/>
        </p:nvCxnSpPr>
        <p:spPr>
          <a:xfrm flipH="1" flipV="1">
            <a:off x="127053" y="7293362"/>
            <a:ext cx="92876" cy="309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ector recto 197"/>
          <p:cNvCxnSpPr/>
          <p:nvPr/>
        </p:nvCxnSpPr>
        <p:spPr>
          <a:xfrm flipH="1" flipV="1">
            <a:off x="143719" y="5787868"/>
            <a:ext cx="92876" cy="309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ector recto 198"/>
          <p:cNvCxnSpPr/>
          <p:nvPr/>
        </p:nvCxnSpPr>
        <p:spPr>
          <a:xfrm flipH="1" flipV="1">
            <a:off x="138191" y="5038975"/>
            <a:ext cx="92876" cy="309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ector recto 211"/>
          <p:cNvCxnSpPr/>
          <p:nvPr/>
        </p:nvCxnSpPr>
        <p:spPr>
          <a:xfrm flipH="1">
            <a:off x="1678722" y="4234994"/>
            <a:ext cx="1" cy="3276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 flipH="1" flipV="1">
            <a:off x="5223303" y="5147185"/>
            <a:ext cx="209713" cy="439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/>
          <p:cNvCxnSpPr/>
          <p:nvPr/>
        </p:nvCxnSpPr>
        <p:spPr>
          <a:xfrm flipH="1" flipV="1">
            <a:off x="5208708" y="5772077"/>
            <a:ext cx="209713" cy="439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/>
          <p:cNvCxnSpPr/>
          <p:nvPr/>
        </p:nvCxnSpPr>
        <p:spPr>
          <a:xfrm flipH="1" flipV="1">
            <a:off x="5203945" y="6407039"/>
            <a:ext cx="209713" cy="439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recto 177"/>
          <p:cNvCxnSpPr/>
          <p:nvPr/>
        </p:nvCxnSpPr>
        <p:spPr>
          <a:xfrm flipH="1">
            <a:off x="5741226" y="5157792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ector recto 178"/>
          <p:cNvCxnSpPr/>
          <p:nvPr/>
        </p:nvCxnSpPr>
        <p:spPr>
          <a:xfrm flipH="1">
            <a:off x="5734824" y="6348553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cto 179"/>
          <p:cNvCxnSpPr/>
          <p:nvPr/>
        </p:nvCxnSpPr>
        <p:spPr>
          <a:xfrm flipH="1">
            <a:off x="5734805" y="8033915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recto 180"/>
          <p:cNvCxnSpPr/>
          <p:nvPr/>
        </p:nvCxnSpPr>
        <p:spPr>
          <a:xfrm flipH="1">
            <a:off x="5751967" y="7461781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 recto 184"/>
          <p:cNvCxnSpPr/>
          <p:nvPr/>
        </p:nvCxnSpPr>
        <p:spPr>
          <a:xfrm flipH="1">
            <a:off x="5751967" y="8637851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ector recto 188"/>
          <p:cNvCxnSpPr/>
          <p:nvPr/>
        </p:nvCxnSpPr>
        <p:spPr>
          <a:xfrm flipH="1">
            <a:off x="5198162" y="6984926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ector recto 189"/>
          <p:cNvCxnSpPr/>
          <p:nvPr/>
        </p:nvCxnSpPr>
        <p:spPr>
          <a:xfrm flipH="1">
            <a:off x="5751966" y="9200341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ector recto 190"/>
          <p:cNvCxnSpPr/>
          <p:nvPr/>
        </p:nvCxnSpPr>
        <p:spPr>
          <a:xfrm flipH="1">
            <a:off x="5742315" y="9814630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ector recto 191"/>
          <p:cNvCxnSpPr/>
          <p:nvPr/>
        </p:nvCxnSpPr>
        <p:spPr>
          <a:xfrm flipH="1">
            <a:off x="5741226" y="11046008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ector recto 192"/>
          <p:cNvCxnSpPr/>
          <p:nvPr/>
        </p:nvCxnSpPr>
        <p:spPr>
          <a:xfrm flipH="1">
            <a:off x="5748556" y="11682293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ector recto 193"/>
          <p:cNvCxnSpPr/>
          <p:nvPr/>
        </p:nvCxnSpPr>
        <p:spPr>
          <a:xfrm flipH="1">
            <a:off x="5757787" y="12317864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ector recto 194"/>
          <p:cNvCxnSpPr/>
          <p:nvPr/>
        </p:nvCxnSpPr>
        <p:spPr>
          <a:xfrm flipH="1">
            <a:off x="5751966" y="10419390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ector recto 215"/>
          <p:cNvCxnSpPr/>
          <p:nvPr/>
        </p:nvCxnSpPr>
        <p:spPr>
          <a:xfrm flipH="1">
            <a:off x="5198717" y="13310047"/>
            <a:ext cx="24739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cto 232"/>
          <p:cNvCxnSpPr/>
          <p:nvPr/>
        </p:nvCxnSpPr>
        <p:spPr>
          <a:xfrm flipH="1">
            <a:off x="5741226" y="5768561"/>
            <a:ext cx="216833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/>
          <p:cNvCxnSpPr/>
          <p:nvPr/>
        </p:nvCxnSpPr>
        <p:spPr>
          <a:xfrm flipH="1">
            <a:off x="5198717" y="12526978"/>
            <a:ext cx="24739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ector recto 254"/>
          <p:cNvCxnSpPr/>
          <p:nvPr/>
        </p:nvCxnSpPr>
        <p:spPr>
          <a:xfrm flipH="1">
            <a:off x="5208708" y="13921426"/>
            <a:ext cx="24739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 recto 258"/>
          <p:cNvCxnSpPr/>
          <p:nvPr/>
        </p:nvCxnSpPr>
        <p:spPr>
          <a:xfrm flipH="1">
            <a:off x="5198717" y="14668601"/>
            <a:ext cx="24739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 flipH="1">
            <a:off x="5228293" y="16071418"/>
            <a:ext cx="24739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ector recto 267"/>
          <p:cNvCxnSpPr/>
          <p:nvPr/>
        </p:nvCxnSpPr>
        <p:spPr>
          <a:xfrm flipH="1">
            <a:off x="5198717" y="15394809"/>
            <a:ext cx="24739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2503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723</TotalTime>
  <Words>303</Words>
  <Application>Microsoft Office PowerPoint</Application>
  <PresentationFormat>Personalizado</PresentationFormat>
  <Paragraphs>102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Direccion de obras publicas municipio san francisco</dc:creator>
  <cp:lastModifiedBy>Luz Elizabeth de la Cruz Aguirre</cp:lastModifiedBy>
  <cp:revision>73</cp:revision>
  <cp:lastPrinted>2022-03-29T21:28:31Z</cp:lastPrinted>
  <dcterms:created xsi:type="dcterms:W3CDTF">2022-03-28T16:03:48Z</dcterms:created>
  <dcterms:modified xsi:type="dcterms:W3CDTF">2023-10-16T17:23:04Z</dcterms:modified>
</cp:coreProperties>
</file>