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9472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0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6C8F2-0DE3-42AE-B434-F67E965993F2}" type="datetimeFigureOut">
              <a:rPr lang="es-MX" smtClean="0"/>
              <a:t>06/03/2023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A66E9-D6D6-4276-8A6B-98DB70C7ED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8172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A66E9-D6D6-4276-8A6B-98DB70C7ED40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1579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1F44-720C-4FBE-B6A0-A8DCE229BB4B}" type="datetimeFigureOut">
              <a:rPr lang="es-MX" smtClean="0"/>
              <a:t>06/03/2023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A80-A5F7-4787-9558-076B230DB4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664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1F44-720C-4FBE-B6A0-A8DCE229BB4B}" type="datetimeFigureOut">
              <a:rPr lang="es-MX" smtClean="0"/>
              <a:t>06/03/2023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A80-A5F7-4787-9558-076B230DB4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4881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1F44-720C-4FBE-B6A0-A8DCE229BB4B}" type="datetimeFigureOut">
              <a:rPr lang="es-MX" smtClean="0"/>
              <a:t>06/03/2023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A80-A5F7-4787-9558-076B230DB4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700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1F44-720C-4FBE-B6A0-A8DCE229BB4B}" type="datetimeFigureOut">
              <a:rPr lang="es-MX" smtClean="0"/>
              <a:t>06/03/2023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A80-A5F7-4787-9558-076B230DB4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4918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1F44-720C-4FBE-B6A0-A8DCE229BB4B}" type="datetimeFigureOut">
              <a:rPr lang="es-MX" smtClean="0"/>
              <a:t>06/03/2023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A80-A5F7-4787-9558-076B230DB4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2451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1F44-720C-4FBE-B6A0-A8DCE229BB4B}" type="datetimeFigureOut">
              <a:rPr lang="es-MX" smtClean="0"/>
              <a:t>06/03/2023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A80-A5F7-4787-9558-076B230DB4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097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1F44-720C-4FBE-B6A0-A8DCE229BB4B}" type="datetimeFigureOut">
              <a:rPr lang="es-MX" smtClean="0"/>
              <a:t>06/03/2023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A80-A5F7-4787-9558-076B230DB4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1862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1F44-720C-4FBE-B6A0-A8DCE229BB4B}" type="datetimeFigureOut">
              <a:rPr lang="es-MX" smtClean="0"/>
              <a:t>06/03/2023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A80-A5F7-4787-9558-076B230DB4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60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1F44-720C-4FBE-B6A0-A8DCE229BB4B}" type="datetimeFigureOut">
              <a:rPr lang="es-MX" smtClean="0"/>
              <a:t>06/03/2023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A80-A5F7-4787-9558-076B230DB4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355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1F44-720C-4FBE-B6A0-A8DCE229BB4B}" type="datetimeFigureOut">
              <a:rPr lang="es-MX" smtClean="0"/>
              <a:t>06/03/2023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A80-A5F7-4787-9558-076B230DB4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780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1F44-720C-4FBE-B6A0-A8DCE229BB4B}" type="datetimeFigureOut">
              <a:rPr lang="es-MX" smtClean="0"/>
              <a:t>06/03/2023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21A80-A5F7-4787-9558-076B230DB4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9998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A1F44-720C-4FBE-B6A0-A8DCE229BB4B}" type="datetimeFigureOut">
              <a:rPr lang="es-MX" smtClean="0"/>
              <a:t>06/03/2023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21A80-A5F7-4787-9558-076B230DB4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923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419872" y="520761"/>
            <a:ext cx="1559669" cy="5040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/>
              <a:t>MTRA. MA. GUADALUPE SANTILLAN HUERTA</a:t>
            </a:r>
          </a:p>
          <a:p>
            <a:pPr algn="ctr"/>
            <a:r>
              <a:rPr lang="es-ES" sz="1100" b="1" dirty="0" smtClean="0"/>
              <a:t>Director </a:t>
            </a:r>
            <a:endParaRPr lang="es-MX" sz="1100" b="1" dirty="0"/>
          </a:p>
        </p:txBody>
      </p:sp>
      <p:sp>
        <p:nvSpPr>
          <p:cNvPr id="11" name="10 Rectángulo"/>
          <p:cNvSpPr/>
          <p:nvPr/>
        </p:nvSpPr>
        <p:spPr>
          <a:xfrm>
            <a:off x="4499992" y="1520788"/>
            <a:ext cx="1008112" cy="6840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b="1" dirty="0" smtClean="0"/>
              <a:t>MARIA  MAGDALENA TORRES R.</a:t>
            </a:r>
          </a:p>
          <a:p>
            <a:pPr algn="ctr"/>
            <a:r>
              <a:rPr lang="es-ES" sz="900" b="1" dirty="0" smtClean="0"/>
              <a:t>Encargada de cultura</a:t>
            </a:r>
            <a:endParaRPr lang="es-MX" sz="900" b="1" dirty="0"/>
          </a:p>
        </p:txBody>
      </p:sp>
      <p:sp>
        <p:nvSpPr>
          <p:cNvPr id="18" name="17 Rectángulo"/>
          <p:cNvSpPr/>
          <p:nvPr/>
        </p:nvSpPr>
        <p:spPr>
          <a:xfrm>
            <a:off x="755576" y="1484784"/>
            <a:ext cx="1152128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b="1" dirty="0" smtClean="0"/>
              <a:t>MIREYA DEL C. PEREZ VILLALPANDO</a:t>
            </a:r>
          </a:p>
          <a:p>
            <a:pPr algn="ctr"/>
            <a:r>
              <a:rPr lang="es-ES" sz="900" b="1" dirty="0" smtClean="0"/>
              <a:t>Aux. Administrativo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1115616" y="2420888"/>
            <a:ext cx="1224136" cy="83133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b="1" dirty="0" smtClean="0"/>
              <a:t>JULIO CESAR ARRIAGA BARAJAS</a:t>
            </a:r>
          </a:p>
          <a:p>
            <a:pPr algn="ctr"/>
            <a:r>
              <a:rPr lang="es-ES" sz="900" b="1" dirty="0" smtClean="0"/>
              <a:t>Coordinador de Talleres</a:t>
            </a:r>
          </a:p>
        </p:txBody>
      </p:sp>
      <p:sp>
        <p:nvSpPr>
          <p:cNvPr id="22" name="21 Rectángulo"/>
          <p:cNvSpPr/>
          <p:nvPr/>
        </p:nvSpPr>
        <p:spPr>
          <a:xfrm>
            <a:off x="4427984" y="2460134"/>
            <a:ext cx="1080120" cy="68083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b="1" dirty="0" smtClean="0"/>
              <a:t>CARLOS DANIEL CANALES CASTILLO</a:t>
            </a:r>
          </a:p>
          <a:p>
            <a:pPr algn="ctr"/>
            <a:r>
              <a:rPr lang="es-ES" sz="900" b="1" dirty="0" smtClean="0"/>
              <a:t>Promotor Cultural</a:t>
            </a:r>
            <a:endParaRPr lang="es-MX" sz="900" b="1" dirty="0"/>
          </a:p>
        </p:txBody>
      </p:sp>
      <p:sp>
        <p:nvSpPr>
          <p:cNvPr id="23" name="22 Rectángulo"/>
          <p:cNvSpPr/>
          <p:nvPr/>
        </p:nvSpPr>
        <p:spPr>
          <a:xfrm>
            <a:off x="6588224" y="2420888"/>
            <a:ext cx="1080120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b="1" dirty="0" smtClean="0"/>
              <a:t>MARTHA CECILIA CISNEROS</a:t>
            </a:r>
          </a:p>
          <a:p>
            <a:pPr algn="ctr"/>
            <a:r>
              <a:rPr lang="es-ES" sz="900" b="1" dirty="0" smtClean="0"/>
              <a:t>Secretaria “A”   en caja</a:t>
            </a:r>
            <a:endParaRPr lang="es-MX" sz="900" b="1" dirty="0"/>
          </a:p>
        </p:txBody>
      </p:sp>
      <p:cxnSp>
        <p:nvCxnSpPr>
          <p:cNvPr id="35" name="34 Conector recto"/>
          <p:cNvCxnSpPr>
            <a:endCxn id="23" idx="0"/>
          </p:cNvCxnSpPr>
          <p:nvPr/>
        </p:nvCxnSpPr>
        <p:spPr>
          <a:xfrm>
            <a:off x="7128284" y="2318080"/>
            <a:ext cx="0" cy="1028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"/>
          <p:cNvCxnSpPr/>
          <p:nvPr/>
        </p:nvCxnSpPr>
        <p:spPr>
          <a:xfrm>
            <a:off x="4207424" y="2158109"/>
            <a:ext cx="0" cy="31430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70 Rectángulo"/>
          <p:cNvSpPr/>
          <p:nvPr/>
        </p:nvSpPr>
        <p:spPr>
          <a:xfrm>
            <a:off x="1257363" y="3573016"/>
            <a:ext cx="1082389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b="1" dirty="0" smtClean="0"/>
              <a:t>SUSANA MOSQUEDA RODRIGUEZ</a:t>
            </a:r>
          </a:p>
          <a:p>
            <a:pPr algn="ctr"/>
            <a:r>
              <a:rPr lang="es-ES" sz="900" b="1" dirty="0" err="1" smtClean="0"/>
              <a:t>Aux</a:t>
            </a:r>
            <a:r>
              <a:rPr lang="es-ES" sz="900" b="1" dirty="0" smtClean="0"/>
              <a:t>. </a:t>
            </a:r>
            <a:r>
              <a:rPr lang="es-ES" sz="900" b="1" dirty="0" err="1" smtClean="0"/>
              <a:t>tecnico</a:t>
            </a:r>
            <a:endParaRPr lang="es-MX" sz="900" b="1" dirty="0"/>
          </a:p>
        </p:txBody>
      </p:sp>
      <p:sp>
        <p:nvSpPr>
          <p:cNvPr id="89" name="88 Rectángulo"/>
          <p:cNvSpPr/>
          <p:nvPr/>
        </p:nvSpPr>
        <p:spPr>
          <a:xfrm>
            <a:off x="6588224" y="4610733"/>
            <a:ext cx="1008112" cy="73287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b="1" dirty="0" smtClean="0"/>
              <a:t>RICARDO MARTINEZ MONROY</a:t>
            </a:r>
          </a:p>
          <a:p>
            <a:pPr algn="ctr"/>
            <a:r>
              <a:rPr lang="es-ES" sz="900" b="1" dirty="0" smtClean="0"/>
              <a:t> Promotor Cultural</a:t>
            </a:r>
            <a:endParaRPr lang="es-MX" sz="900" b="1" dirty="0"/>
          </a:p>
        </p:txBody>
      </p:sp>
      <p:sp>
        <p:nvSpPr>
          <p:cNvPr id="96" name="95 Rectángulo"/>
          <p:cNvSpPr/>
          <p:nvPr/>
        </p:nvSpPr>
        <p:spPr>
          <a:xfrm>
            <a:off x="4319972" y="4653136"/>
            <a:ext cx="972108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b="1" dirty="0" smtClean="0"/>
              <a:t>FRANCISCO EDUARDO URIBE SANDOVAL </a:t>
            </a:r>
          </a:p>
          <a:p>
            <a:pPr algn="ctr"/>
            <a:r>
              <a:rPr lang="es-ES" sz="900" b="1" dirty="0" smtClean="0"/>
              <a:t>Aux. técnico</a:t>
            </a:r>
            <a:endParaRPr lang="es-MX" sz="900" b="1" dirty="0"/>
          </a:p>
        </p:txBody>
      </p:sp>
      <p:sp>
        <p:nvSpPr>
          <p:cNvPr id="98" name="97 Rectángulo"/>
          <p:cNvSpPr/>
          <p:nvPr/>
        </p:nvSpPr>
        <p:spPr>
          <a:xfrm>
            <a:off x="5508104" y="4622304"/>
            <a:ext cx="870223" cy="7509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b="1" dirty="0" smtClean="0"/>
              <a:t>OSVALDO BUSTAMANTE RODRIGUEZ</a:t>
            </a:r>
          </a:p>
          <a:p>
            <a:pPr algn="ctr"/>
            <a:r>
              <a:rPr lang="es-ES" sz="900" b="1" dirty="0" smtClean="0"/>
              <a:t>Aux técnico</a:t>
            </a:r>
            <a:endParaRPr lang="es-MX" sz="900" b="1" dirty="0"/>
          </a:p>
        </p:txBody>
      </p:sp>
      <p:cxnSp>
        <p:nvCxnSpPr>
          <p:cNvPr id="108" name="107 Conector recto"/>
          <p:cNvCxnSpPr>
            <a:endCxn id="96" idx="0"/>
          </p:cNvCxnSpPr>
          <p:nvPr/>
        </p:nvCxnSpPr>
        <p:spPr>
          <a:xfrm>
            <a:off x="4806026" y="4437112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111 Conector recto"/>
          <p:cNvCxnSpPr/>
          <p:nvPr/>
        </p:nvCxnSpPr>
        <p:spPr>
          <a:xfrm>
            <a:off x="5868145" y="4437112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Rectángulo"/>
          <p:cNvSpPr/>
          <p:nvPr/>
        </p:nvSpPr>
        <p:spPr>
          <a:xfrm>
            <a:off x="611560" y="5517232"/>
            <a:ext cx="1008112" cy="6480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b="1" dirty="0" smtClean="0"/>
              <a:t>VACANTE</a:t>
            </a:r>
          </a:p>
          <a:p>
            <a:pPr algn="ctr"/>
            <a:r>
              <a:rPr lang="es-ES" sz="900" b="1" dirty="0" smtClean="0"/>
              <a:t>chofer</a:t>
            </a:r>
            <a:endParaRPr lang="es-MX" sz="900" b="1" dirty="0"/>
          </a:p>
        </p:txBody>
      </p:sp>
      <p:sp>
        <p:nvSpPr>
          <p:cNvPr id="133" name="132 Rectángulo"/>
          <p:cNvSpPr/>
          <p:nvPr/>
        </p:nvSpPr>
        <p:spPr>
          <a:xfrm>
            <a:off x="2771800" y="5517232"/>
            <a:ext cx="1115901" cy="6480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b="1" dirty="0" smtClean="0"/>
              <a:t>JOSE ROGELIO LEONEL CARMONA ROCHA</a:t>
            </a:r>
          </a:p>
          <a:p>
            <a:pPr algn="ctr"/>
            <a:r>
              <a:rPr lang="es-ES" sz="900" b="1" dirty="0" smtClean="0"/>
              <a:t>Velad</a:t>
            </a:r>
            <a:r>
              <a:rPr lang="es-ES" sz="1100" b="1" dirty="0" smtClean="0"/>
              <a:t>or</a:t>
            </a:r>
            <a:endParaRPr lang="es-MX" sz="1100" b="1" dirty="0"/>
          </a:p>
        </p:txBody>
      </p:sp>
      <p:cxnSp>
        <p:nvCxnSpPr>
          <p:cNvPr id="146" name="145 Conector recto"/>
          <p:cNvCxnSpPr/>
          <p:nvPr/>
        </p:nvCxnSpPr>
        <p:spPr>
          <a:xfrm>
            <a:off x="3347864" y="5301208"/>
            <a:ext cx="1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1043608" y="5301208"/>
            <a:ext cx="0" cy="197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stCxn id="22" idx="0"/>
            <a:endCxn id="22" idx="0"/>
          </p:cNvCxnSpPr>
          <p:nvPr/>
        </p:nvCxnSpPr>
        <p:spPr>
          <a:xfrm>
            <a:off x="4968044" y="2460134"/>
            <a:ext cx="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5613678" y="520760"/>
            <a:ext cx="2918762" cy="67710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ORGANIGRAMA </a:t>
            </a:r>
          </a:p>
          <a:p>
            <a:r>
              <a:rPr lang="es-ES" sz="2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CULTURA E IDENTIDAD</a:t>
            </a:r>
            <a:endParaRPr lang="es-MX" sz="2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4175733" y="2318080"/>
            <a:ext cx="2952551" cy="186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Rectángulo"/>
          <p:cNvSpPr/>
          <p:nvPr/>
        </p:nvSpPr>
        <p:spPr>
          <a:xfrm>
            <a:off x="7738083" y="4653136"/>
            <a:ext cx="1082389" cy="6480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100" b="1" dirty="0" smtClean="0"/>
              <a:t>Personal de  intendencia</a:t>
            </a:r>
            <a:endParaRPr lang="es-MX" sz="1100" b="1" dirty="0"/>
          </a:p>
        </p:txBody>
      </p:sp>
      <p:cxnSp>
        <p:nvCxnSpPr>
          <p:cNvPr id="30" name="29 Conector recto"/>
          <p:cNvCxnSpPr>
            <a:stCxn id="19" idx="2"/>
          </p:cNvCxnSpPr>
          <p:nvPr/>
        </p:nvCxnSpPr>
        <p:spPr>
          <a:xfrm>
            <a:off x="1727684" y="3252222"/>
            <a:ext cx="0" cy="320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>
            <a:endCxn id="22" idx="0"/>
          </p:cNvCxnSpPr>
          <p:nvPr/>
        </p:nvCxnSpPr>
        <p:spPr>
          <a:xfrm>
            <a:off x="4968044" y="2357326"/>
            <a:ext cx="0" cy="1028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1043608" y="5301208"/>
            <a:ext cx="3144379" cy="11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>
            <a:stCxn id="4" idx="2"/>
          </p:cNvCxnSpPr>
          <p:nvPr/>
        </p:nvCxnSpPr>
        <p:spPr>
          <a:xfrm>
            <a:off x="4199707" y="1024817"/>
            <a:ext cx="7717" cy="1133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 flipH="1">
            <a:off x="1343894" y="1340768"/>
            <a:ext cx="28440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1331640" y="1340768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>
            <a:endCxn id="18" idx="0"/>
          </p:cNvCxnSpPr>
          <p:nvPr/>
        </p:nvCxnSpPr>
        <p:spPr>
          <a:xfrm>
            <a:off x="1329371" y="1340768"/>
            <a:ext cx="2269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4229739" y="1196752"/>
            <a:ext cx="6302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>
            <a:off x="4860032" y="1197868"/>
            <a:ext cx="0" cy="2869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Rectángulo"/>
          <p:cNvSpPr/>
          <p:nvPr/>
        </p:nvSpPr>
        <p:spPr>
          <a:xfrm>
            <a:off x="2627784" y="2414403"/>
            <a:ext cx="1224136" cy="83781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b="1" dirty="0"/>
              <a:t>MA. DEL REFUGIO MUÑOZ CRUZ</a:t>
            </a:r>
          </a:p>
          <a:p>
            <a:pPr algn="ctr"/>
            <a:r>
              <a:rPr lang="es-ES" sz="900" b="1" dirty="0"/>
              <a:t>Encargada de </a:t>
            </a:r>
            <a:r>
              <a:rPr lang="es-ES" sz="900" b="1" dirty="0" smtClean="0"/>
              <a:t>Talleres</a:t>
            </a:r>
            <a:endParaRPr lang="es-MX" sz="900" b="1" dirty="0"/>
          </a:p>
        </p:txBody>
      </p:sp>
      <p:cxnSp>
        <p:nvCxnSpPr>
          <p:cNvPr id="59" name="58 Conector recto"/>
          <p:cNvCxnSpPr/>
          <p:nvPr/>
        </p:nvCxnSpPr>
        <p:spPr>
          <a:xfrm flipH="1">
            <a:off x="1727684" y="2318080"/>
            <a:ext cx="2448049" cy="93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"/>
          <p:cNvCxnSpPr>
            <a:endCxn id="19" idx="0"/>
          </p:cNvCxnSpPr>
          <p:nvPr/>
        </p:nvCxnSpPr>
        <p:spPr>
          <a:xfrm>
            <a:off x="1727684" y="2322740"/>
            <a:ext cx="0" cy="98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>
            <a:endCxn id="75" idx="0"/>
          </p:cNvCxnSpPr>
          <p:nvPr/>
        </p:nvCxnSpPr>
        <p:spPr>
          <a:xfrm>
            <a:off x="3239852" y="2318080"/>
            <a:ext cx="0" cy="963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angular"/>
          <p:cNvCxnSpPr>
            <a:stCxn id="22" idx="3"/>
          </p:cNvCxnSpPr>
          <p:nvPr/>
        </p:nvCxnSpPr>
        <p:spPr>
          <a:xfrm>
            <a:off x="5508104" y="2800551"/>
            <a:ext cx="216024" cy="1636561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"/>
          <p:cNvCxnSpPr/>
          <p:nvPr/>
        </p:nvCxnSpPr>
        <p:spPr>
          <a:xfrm>
            <a:off x="4785160" y="4445443"/>
            <a:ext cx="34941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>
            <a:off x="7020272" y="443711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"/>
          <p:cNvCxnSpPr>
            <a:stCxn id="22" idx="0"/>
          </p:cNvCxnSpPr>
          <p:nvPr/>
        </p:nvCxnSpPr>
        <p:spPr>
          <a:xfrm flipV="1">
            <a:off x="4968044" y="2322740"/>
            <a:ext cx="0" cy="1373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6" name="8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322" y="286078"/>
            <a:ext cx="1605446" cy="911790"/>
          </a:xfrm>
          <a:prstGeom prst="rect">
            <a:avLst/>
          </a:prstGeom>
        </p:spPr>
      </p:pic>
      <p:cxnSp>
        <p:nvCxnSpPr>
          <p:cNvPr id="5" name="4 Conector recto"/>
          <p:cNvCxnSpPr>
            <a:endCxn id="64" idx="0"/>
          </p:cNvCxnSpPr>
          <p:nvPr/>
        </p:nvCxnSpPr>
        <p:spPr>
          <a:xfrm>
            <a:off x="8279277" y="4437112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5414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96</Words>
  <Application>Microsoft Office PowerPoint</Application>
  <PresentationFormat>Presentación en pantalla (4:3)</PresentationFormat>
  <Paragraphs>30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CULTURA-01</dc:creator>
  <cp:lastModifiedBy>María Magdalena Torres Ramírez</cp:lastModifiedBy>
  <cp:revision>52</cp:revision>
  <cp:lastPrinted>2021-10-27T16:30:18Z</cp:lastPrinted>
  <dcterms:created xsi:type="dcterms:W3CDTF">2019-01-21T18:38:19Z</dcterms:created>
  <dcterms:modified xsi:type="dcterms:W3CDTF">2023-03-06T20:05:32Z</dcterms:modified>
</cp:coreProperties>
</file>