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759" r:id="rId4"/>
  </p:sldMasterIdLst>
  <p:notesMasterIdLst>
    <p:notesMasterId r:id="rId6"/>
  </p:notesMasterIdLst>
  <p:handoutMasterIdLst>
    <p:handoutMasterId r:id="rId7"/>
  </p:handoutMasterIdLst>
  <p:sldIdLst>
    <p:sldId id="262" r:id="rId5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899" autoAdjust="0"/>
  </p:normalViewPr>
  <p:slideViewPr>
    <p:cSldViewPr snapToGrid="0">
      <p:cViewPr varScale="1">
        <p:scale>
          <a:sx n="92" d="100"/>
          <a:sy n="92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DE082DA0-BCB5-453D-97B2-D2C4E07206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041A1A0A-C7F6-4456-9BF9-307C721113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4713E-E706-4D7A-AAF9-63D10AF1B458}" type="datetime1">
              <a:rPr lang="es-ES" smtClean="0"/>
              <a:t>19/01/2023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262E2DAB-BCF3-45E1-929E-CA9880D834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FAA33D53-9FDC-407B-B6EB-45BC6BA84B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87D03-B515-492A-8759-5D7CECDB1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762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5EBD-06A8-4EBF-97DC-D0030EA2E620}" type="datetime1">
              <a:rPr lang="es-ES" noProof="0" smtClean="0"/>
              <a:pPr/>
              <a:t>19/01/2023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noProof="0"/>
              <a:t>Editar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C34B2-7DE2-422F-881E-07040C44B1CB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1299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C34B2-7DE2-422F-881E-07040C44B1C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04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10D3C4AA-AA13-4F74-8F62-CB6C62128159}" type="datetime1">
              <a:rPr lang="es-ES" noProof="0" smtClean="0"/>
              <a:t>19/01/2023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61645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4901FF-875F-464D-BC82-490A276F3C24}" type="datetime1">
              <a:rPr lang="es-ES" noProof="0" smtClean="0"/>
              <a:t>19/01/2023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8604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5766C9-6ED9-4313-AA94-A66592639F02}" type="datetime1">
              <a:rPr lang="es-ES" noProof="0" smtClean="0"/>
              <a:t>19/01/2023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9923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Cuadro de texto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Cuadro de texto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884B58-1981-4294-A1E1-E9CD0100674A}" type="datetime1">
              <a:rPr lang="es-ES" noProof="0" smtClean="0"/>
              <a:t>19/01/2023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72376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A7AD84-D422-4E5F-9AFA-59F6567D123C}" type="datetime1">
              <a:rPr lang="es-ES" noProof="0" smtClean="0"/>
              <a:t>19/01/2023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9593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Cuadro de texto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Cuadro de texto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25E66A-5DEB-4384-A196-B660536D01F2}" type="datetime1">
              <a:rPr lang="es-ES" noProof="0" smtClean="0"/>
              <a:t>19/01/2023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7334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0E982D-B465-4A1A-9F71-4E067CAFF927}" type="datetime1">
              <a:rPr lang="es-ES" noProof="0" smtClean="0"/>
              <a:t>19/01/2023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29956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6CDFFC-1123-45CA-8C1A-75E8954C588B}" type="datetime1">
              <a:rPr lang="es-ES" noProof="0" smtClean="0"/>
              <a:t>19/01/2023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36541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FE1B5C-9599-4ED2-9CF7-9593DEEF791D}" type="datetime1">
              <a:rPr lang="es-ES" noProof="0" smtClean="0"/>
              <a:t>19/01/2023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08623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F382-5E11-402D-A9BD-AA751923C84E}" type="datetime1">
              <a:rPr lang="es-ES" noProof="0" smtClean="0"/>
              <a:t>19/01/2023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5207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6EC47F-0F48-4B83-A21D-6B4113DF9AC1}" type="datetime1">
              <a:rPr lang="es-ES" noProof="0" smtClean="0"/>
              <a:t>19/01/2023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647884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D99D0A-9C9C-4686-9FC2-9E263A3A5C4D}" type="datetime1">
              <a:rPr lang="es-ES" noProof="0" smtClean="0"/>
              <a:t>19/01/2023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0057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56E050-0000-4934-953E-7FDC234C3B6D}" type="datetime1">
              <a:rPr lang="es-ES" noProof="0" smtClean="0"/>
              <a:t>19/01/2023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8687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7AA394-03FB-434C-B48A-7EB784FC2FD8}" type="datetime1">
              <a:rPr lang="es-ES" noProof="0" smtClean="0"/>
              <a:t>19/01/2023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930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2AF42E-A8B8-4F7D-AEE1-8975A43CD7C7}" type="datetime1">
              <a:rPr lang="es-ES" noProof="0" smtClean="0"/>
              <a:t>19/01/2023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555456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0BF735-3D4B-469C-A8B0-F8995E03F6A8}" type="datetime1">
              <a:rPr lang="es-ES" noProof="0" smtClean="0"/>
              <a:t>19/01/2023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060013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4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9D7751-FC01-49FB-9136-53B384A96937}" type="datetime1">
              <a:rPr lang="es-ES" noProof="0" smtClean="0"/>
              <a:t>19/01/2023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1100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485BA9C-F92D-4B79-9575-422A7BAE0FD7}" type="datetime1">
              <a:rPr lang="es-ES" noProof="0" smtClean="0"/>
              <a:t>19/01/2023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7966EA62-41C5-4F9A-A915-5B0BC739C923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2518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60" r:id="rId1"/>
    <p:sldLayoutId id="2147484761" r:id="rId2"/>
    <p:sldLayoutId id="2147484762" r:id="rId3"/>
    <p:sldLayoutId id="2147484763" r:id="rId4"/>
    <p:sldLayoutId id="2147484764" r:id="rId5"/>
    <p:sldLayoutId id="2147484765" r:id="rId6"/>
    <p:sldLayoutId id="2147484766" r:id="rId7"/>
    <p:sldLayoutId id="2147484767" r:id="rId8"/>
    <p:sldLayoutId id="2147484768" r:id="rId9"/>
    <p:sldLayoutId id="2147484769" r:id="rId10"/>
    <p:sldLayoutId id="2147484770" r:id="rId11"/>
    <p:sldLayoutId id="2147484771" r:id="rId12"/>
    <p:sldLayoutId id="2147484772" r:id="rId13"/>
    <p:sldLayoutId id="2147484773" r:id="rId14"/>
    <p:sldLayoutId id="2147484774" r:id="rId15"/>
    <p:sldLayoutId id="2147484775" r:id="rId16"/>
    <p:sldLayoutId id="214748477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o 56">
            <a:extLst>
              <a:ext uri="{FF2B5EF4-FFF2-40B4-BE49-F238E27FC236}">
                <a16:creationId xmlns="" xmlns:a16="http://schemas.microsoft.com/office/drawing/2014/main" id="{D54DA3D9-59D0-4F4F-983C-A76D2B3CC3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7429" y="3090121"/>
            <a:ext cx="1389332" cy="687569"/>
            <a:chOff x="1077429" y="3090121"/>
            <a:chExt cx="1389332" cy="687569"/>
          </a:xfrm>
        </p:grpSpPr>
        <p:sp>
          <p:nvSpPr>
            <p:cNvPr id="20" name="Rectángulo 19">
              <a:extLst>
                <a:ext uri="{FF2B5EF4-FFF2-40B4-BE49-F238E27FC236}">
                  <a16:creationId xmlns="" xmlns:a16="http://schemas.microsoft.com/office/drawing/2014/main" id="{0029A321-0399-4DB3-824C-DA4E14750813}"/>
                </a:ext>
              </a:extLst>
            </p:cNvPr>
            <p:cNvSpPr/>
            <p:nvPr/>
          </p:nvSpPr>
          <p:spPr>
            <a:xfrm>
              <a:off x="1077429" y="3090121"/>
              <a:ext cx="1368000" cy="509451"/>
            </a:xfrm>
            <a:prstGeom prst="rect">
              <a:avLst/>
            </a:prstGeom>
            <a:solidFill>
              <a:srgbClr val="0070C0"/>
            </a:solidFill>
            <a:ln w="3175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prstClr val="black">
                  <a:lumMod val="50000"/>
                  <a:lumOff val="50000"/>
                </a:prst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C.P. </a:t>
              </a:r>
              <a:r>
                <a:rPr lang="es-ES" sz="1050" dirty="0" smtClean="0">
                  <a:solidFill>
                    <a:schemeClr val="bg1"/>
                  </a:solidFill>
                </a:rPr>
                <a:t>CRISTINA IRAZÚ FUENTES </a:t>
              </a:r>
              <a:r>
                <a:rPr lang="es-ES" sz="1050" dirty="0">
                  <a:solidFill>
                    <a:schemeClr val="bg1"/>
                  </a:solidFill>
                </a:rPr>
                <a:t>C</a:t>
              </a:r>
              <a:r>
                <a:rPr lang="es-ES" sz="1050" dirty="0" smtClean="0">
                  <a:solidFill>
                    <a:schemeClr val="bg1"/>
                  </a:solidFill>
                </a:rPr>
                <a:t>ISNEROS 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="" xmlns:a16="http://schemas.microsoft.com/office/drawing/2014/main" id="{7DE93077-A072-4F71-B4E5-B6914C0904BB}"/>
                </a:ext>
              </a:extLst>
            </p:cNvPr>
            <p:cNvSpPr/>
            <p:nvPr/>
          </p:nvSpPr>
          <p:spPr>
            <a:xfrm>
              <a:off x="1098761" y="3526527"/>
              <a:ext cx="1368000" cy="251163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glow rad="254000">
                <a:schemeClr val="accent1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5715" rIns="72000" bIns="5715" numCol="1" spcCol="1270" rtlCol="0" anchor="ctr" anchorCtr="0">
              <a:noAutofit/>
              <a:flatTx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900" dirty="0" smtClean="0">
                  <a:solidFill>
                    <a:schemeClr val="bg1"/>
                  </a:solidFill>
                </a:rPr>
                <a:t>JEFE DE CONTABILIDAD </a:t>
              </a:r>
              <a:endParaRPr lang="es-ES" sz="9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8" name="Grupo 137">
            <a:extLst>
              <a:ext uri="{FF2B5EF4-FFF2-40B4-BE49-F238E27FC236}">
                <a16:creationId xmlns="" xmlns:a16="http://schemas.microsoft.com/office/drawing/2014/main" id="{07C53C7C-9C75-4E6E-9500-2316F030F3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8478" y="4599698"/>
            <a:ext cx="1386951" cy="627011"/>
            <a:chOff x="1058478" y="4051495"/>
            <a:chExt cx="1386951" cy="627011"/>
          </a:xfrm>
          <a:solidFill>
            <a:srgbClr val="0070C0"/>
          </a:solidFill>
        </p:grpSpPr>
        <p:sp>
          <p:nvSpPr>
            <p:cNvPr id="26" name="Rectángulo 25">
              <a:extLst>
                <a:ext uri="{FF2B5EF4-FFF2-40B4-BE49-F238E27FC236}">
                  <a16:creationId xmlns="" xmlns:a16="http://schemas.microsoft.com/office/drawing/2014/main" id="{C528EB85-15F8-42A3-98E3-2D8D1CD414EE}"/>
                </a:ext>
              </a:extLst>
            </p:cNvPr>
            <p:cNvSpPr/>
            <p:nvPr/>
          </p:nvSpPr>
          <p:spPr>
            <a:xfrm>
              <a:off x="1058478" y="4051495"/>
              <a:ext cx="1386951" cy="47916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>
                  <a:solidFill>
                    <a:schemeClr val="bg1"/>
                  </a:solidFill>
                </a:rPr>
                <a:t>C. JONATHAN URIEL TAVARES CASTRO </a:t>
              </a: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="" xmlns:a16="http://schemas.microsoft.com/office/drawing/2014/main" id="{28C6A703-BEF9-4430-ACCD-990190E45411}"/>
                </a:ext>
              </a:extLst>
            </p:cNvPr>
            <p:cNvSpPr/>
            <p:nvPr/>
          </p:nvSpPr>
          <p:spPr>
            <a:xfrm>
              <a:off x="1077429" y="4441214"/>
              <a:ext cx="1368000" cy="237292"/>
            </a:xfrm>
            <a:prstGeom prst="rect">
              <a:avLst/>
            </a:prstGeom>
            <a:grpFill/>
            <a:ln w="19050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dirty="0" smtClean="0">
                  <a:solidFill>
                    <a:schemeClr val="bg1"/>
                  </a:solidFill>
                </a:rPr>
                <a:t>AUXILIAR ADMINISTRATIVO 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upo 61">
            <a:extLst>
              <a:ext uri="{FF2B5EF4-FFF2-40B4-BE49-F238E27FC236}">
                <a16:creationId xmlns="" xmlns:a16="http://schemas.microsoft.com/office/drawing/2014/main" id="{6B70B1D5-F5F8-429D-818A-E1CFA491E8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10778" y="3090121"/>
            <a:ext cx="1386596" cy="687569"/>
            <a:chOff x="2810778" y="3090121"/>
            <a:chExt cx="1386596" cy="687569"/>
          </a:xfrm>
          <a:solidFill>
            <a:srgbClr val="0070C0"/>
          </a:solidFill>
        </p:grpSpPr>
        <p:sp>
          <p:nvSpPr>
            <p:cNvPr id="28" name="Rectángulo 27">
              <a:extLst>
                <a:ext uri="{FF2B5EF4-FFF2-40B4-BE49-F238E27FC236}">
                  <a16:creationId xmlns="" xmlns:a16="http://schemas.microsoft.com/office/drawing/2014/main" id="{56964EBE-33D8-40BB-B16A-3066802FB416}"/>
                </a:ext>
              </a:extLst>
            </p:cNvPr>
            <p:cNvSpPr/>
            <p:nvPr/>
          </p:nvSpPr>
          <p:spPr>
            <a:xfrm>
              <a:off x="2810778" y="3090121"/>
              <a:ext cx="1368000" cy="509451"/>
            </a:xfrm>
            <a:prstGeom prst="rect">
              <a:avLst/>
            </a:prstGeom>
            <a:grpFill/>
            <a:ln w="3175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prstClr val="black">
                  <a:lumMod val="50000"/>
                  <a:lumOff val="50000"/>
                </a:prst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 JUANA LÓPEZ ZENDEJAS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="" xmlns:a16="http://schemas.microsoft.com/office/drawing/2014/main" id="{DCCA4BC2-1846-46B3-9533-96FEFE089BA1}"/>
                </a:ext>
              </a:extLst>
            </p:cNvPr>
            <p:cNvSpPr/>
            <p:nvPr/>
          </p:nvSpPr>
          <p:spPr>
            <a:xfrm>
              <a:off x="2829374" y="3526528"/>
              <a:ext cx="1368000" cy="25116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>
              <a:glow rad="254000">
                <a:schemeClr val="accent1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5715" rIns="7200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dirty="0" smtClean="0">
                  <a:solidFill>
                    <a:schemeClr val="bg1"/>
                  </a:solidFill>
                </a:rPr>
                <a:t>ENCARGADA DE EGRESOS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0" name="Grupo 139">
            <a:extLst>
              <a:ext uri="{FF2B5EF4-FFF2-40B4-BE49-F238E27FC236}">
                <a16:creationId xmlns="" xmlns:a16="http://schemas.microsoft.com/office/drawing/2014/main" id="{91583C73-E927-4193-8569-B83152B726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04619" y="4606127"/>
            <a:ext cx="1373652" cy="620582"/>
            <a:chOff x="2829374" y="4035391"/>
            <a:chExt cx="1373652" cy="620582"/>
          </a:xfrm>
          <a:solidFill>
            <a:srgbClr val="0070C0"/>
          </a:solidFill>
        </p:grpSpPr>
        <p:sp>
          <p:nvSpPr>
            <p:cNvPr id="30" name="Rectángulo 29">
              <a:extLst>
                <a:ext uri="{FF2B5EF4-FFF2-40B4-BE49-F238E27FC236}">
                  <a16:creationId xmlns="" xmlns:a16="http://schemas.microsoft.com/office/drawing/2014/main" id="{F2350EF6-B24B-41AA-B3DC-F43A3BC6578A}"/>
                </a:ext>
              </a:extLst>
            </p:cNvPr>
            <p:cNvSpPr/>
            <p:nvPr/>
          </p:nvSpPr>
          <p:spPr>
            <a:xfrm>
              <a:off x="2835026" y="4035391"/>
              <a:ext cx="1368000" cy="47916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ING.MARCO ANTONIO GOMEZ PIÑA 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="" xmlns:a16="http://schemas.microsoft.com/office/drawing/2014/main" id="{CCCB8C39-02E6-4BD6-9530-CEB60AE131E0}"/>
                </a:ext>
              </a:extLst>
            </p:cNvPr>
            <p:cNvSpPr/>
            <p:nvPr/>
          </p:nvSpPr>
          <p:spPr>
            <a:xfrm>
              <a:off x="2829374" y="4441652"/>
              <a:ext cx="1368000" cy="214321"/>
            </a:xfrm>
            <a:prstGeom prst="rect">
              <a:avLst/>
            </a:prstGeom>
            <a:grpFill/>
            <a:ln w="19050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dirty="0" smtClean="0">
                  <a:solidFill>
                    <a:schemeClr val="bg1"/>
                  </a:solidFill>
                </a:rPr>
                <a:t>AUXILIAR OPERATIVO 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="" xmlns:a16="http://schemas.microsoft.com/office/drawing/2014/main" id="{1D0C17FD-0081-40EF-A9FD-74C7001B88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44127" y="3090121"/>
            <a:ext cx="1368000" cy="687569"/>
            <a:chOff x="4544127" y="3090121"/>
            <a:chExt cx="1368000" cy="687569"/>
          </a:xfrm>
          <a:solidFill>
            <a:srgbClr val="0070C0"/>
          </a:solidFill>
        </p:grpSpPr>
        <p:sp>
          <p:nvSpPr>
            <p:cNvPr id="32" name="Rectángulo 31">
              <a:extLst>
                <a:ext uri="{FF2B5EF4-FFF2-40B4-BE49-F238E27FC236}">
                  <a16:creationId xmlns="" xmlns:a16="http://schemas.microsoft.com/office/drawing/2014/main" id="{889D3686-F316-4353-8E34-486E47731DEA}"/>
                </a:ext>
              </a:extLst>
            </p:cNvPr>
            <p:cNvSpPr/>
            <p:nvPr/>
          </p:nvSpPr>
          <p:spPr>
            <a:xfrm>
              <a:off x="4544127" y="3090121"/>
              <a:ext cx="1368000" cy="509451"/>
            </a:xfrm>
            <a:prstGeom prst="rect">
              <a:avLst/>
            </a:prstGeom>
            <a:grpFill/>
            <a:ln w="3175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prstClr val="black">
                  <a:lumMod val="50000"/>
                  <a:lumOff val="50000"/>
                </a:prst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ING. ULISES SEVILLANO SERRANO 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="" xmlns:a16="http://schemas.microsoft.com/office/drawing/2014/main" id="{59BC051C-564D-4692-A9F7-7318F9F117E2}"/>
                </a:ext>
              </a:extLst>
            </p:cNvPr>
            <p:cNvSpPr/>
            <p:nvPr/>
          </p:nvSpPr>
          <p:spPr>
            <a:xfrm>
              <a:off x="4564440" y="3526528"/>
              <a:ext cx="1346673" cy="25116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>
              <a:glow rad="254000">
                <a:schemeClr val="accent1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5715" rIns="7200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800" dirty="0" smtClean="0">
                  <a:solidFill>
                    <a:schemeClr val="bg1"/>
                  </a:solidFill>
                </a:rPr>
                <a:t>COORDINADOR ADMINISTRATIVO</a:t>
              </a:r>
              <a:endParaRPr lang="es-E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3" name="Grupo 142">
            <a:extLst>
              <a:ext uri="{FF2B5EF4-FFF2-40B4-BE49-F238E27FC236}">
                <a16:creationId xmlns="" xmlns:a16="http://schemas.microsoft.com/office/drawing/2014/main" id="{A7FDD8A7-CFFE-444B-B060-3135DC79A0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22800" y="4631851"/>
            <a:ext cx="1388313" cy="594858"/>
            <a:chOff x="4544127" y="4051495"/>
            <a:chExt cx="1388313" cy="594858"/>
          </a:xfrm>
          <a:solidFill>
            <a:srgbClr val="0070C0"/>
          </a:solidFill>
        </p:grpSpPr>
        <p:sp>
          <p:nvSpPr>
            <p:cNvPr id="34" name="Rectángulo 33">
              <a:extLst>
                <a:ext uri="{FF2B5EF4-FFF2-40B4-BE49-F238E27FC236}">
                  <a16:creationId xmlns="" xmlns:a16="http://schemas.microsoft.com/office/drawing/2014/main" id="{D40A1091-7963-4FCA-B6AC-CF2BAC353AB4}"/>
                </a:ext>
              </a:extLst>
            </p:cNvPr>
            <p:cNvSpPr/>
            <p:nvPr/>
          </p:nvSpPr>
          <p:spPr>
            <a:xfrm>
              <a:off x="4544127" y="4051495"/>
              <a:ext cx="1368000" cy="479160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C.P. LUZ ISELA HERRERA RIOS 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="" xmlns:a16="http://schemas.microsoft.com/office/drawing/2014/main" id="{2B15FDBC-A1A2-4EF5-8C71-FAA9372402A8}"/>
                </a:ext>
              </a:extLst>
            </p:cNvPr>
            <p:cNvSpPr/>
            <p:nvPr/>
          </p:nvSpPr>
          <p:spPr>
            <a:xfrm>
              <a:off x="4564440" y="4441653"/>
              <a:ext cx="1368000" cy="204700"/>
            </a:xfrm>
            <a:prstGeom prst="rect">
              <a:avLst/>
            </a:prstGeom>
            <a:grpFill/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800" dirty="0" smtClean="0">
                  <a:solidFill>
                    <a:schemeClr val="bg1"/>
                  </a:solidFill>
                </a:rPr>
                <a:t>AUXILIAR DE COORDINADOR ADMINISTRATIVO </a:t>
              </a:r>
              <a:endParaRPr lang="es-E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upo 71">
            <a:extLst>
              <a:ext uri="{FF2B5EF4-FFF2-40B4-BE49-F238E27FC236}">
                <a16:creationId xmlns="" xmlns:a16="http://schemas.microsoft.com/office/drawing/2014/main" id="{86A6D505-4CAD-4827-A8B4-1F7AC0D804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14564" y="3100236"/>
            <a:ext cx="1404090" cy="712087"/>
            <a:chOff x="6314564" y="3100236"/>
            <a:chExt cx="1404090" cy="712087"/>
          </a:xfrm>
          <a:solidFill>
            <a:srgbClr val="0070C0"/>
          </a:solidFill>
        </p:grpSpPr>
        <p:sp>
          <p:nvSpPr>
            <p:cNvPr id="36" name="Rectángulo 35">
              <a:extLst>
                <a:ext uri="{FF2B5EF4-FFF2-40B4-BE49-F238E27FC236}">
                  <a16:creationId xmlns="" xmlns:a16="http://schemas.microsoft.com/office/drawing/2014/main" id="{7680BFC0-C377-43B7-B23F-4331CD268525}"/>
                </a:ext>
              </a:extLst>
            </p:cNvPr>
            <p:cNvSpPr/>
            <p:nvPr/>
          </p:nvSpPr>
          <p:spPr>
            <a:xfrm>
              <a:off x="6314564" y="3100236"/>
              <a:ext cx="1368000" cy="509451"/>
            </a:xfrm>
            <a:prstGeom prst="rect">
              <a:avLst/>
            </a:prstGeom>
            <a:grpFill/>
            <a:ln w="3175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prstClr val="black">
                  <a:lumMod val="50000"/>
                  <a:lumOff val="50000"/>
                </a:prst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ING. ANA LUZ IRAZU GARCÍA GONZÁLEZ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="" xmlns:a16="http://schemas.microsoft.com/office/drawing/2014/main" id="{69AD1D87-4B90-4FEC-8865-92DD51544D7D}"/>
                </a:ext>
              </a:extLst>
            </p:cNvPr>
            <p:cNvSpPr/>
            <p:nvPr/>
          </p:nvSpPr>
          <p:spPr>
            <a:xfrm>
              <a:off x="6350654" y="3561161"/>
              <a:ext cx="1368000" cy="25116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>
              <a:glow rad="254000">
                <a:schemeClr val="accent6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5715" rIns="7200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800" dirty="0" smtClean="0">
                  <a:solidFill>
                    <a:schemeClr val="bg1"/>
                  </a:solidFill>
                </a:rPr>
                <a:t>ENCARGADA DE INVENTARIOS </a:t>
              </a:r>
              <a:endParaRPr lang="es-E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4" name="Grupo 143">
            <a:extLst>
              <a:ext uri="{FF2B5EF4-FFF2-40B4-BE49-F238E27FC236}">
                <a16:creationId xmlns="" xmlns:a16="http://schemas.microsoft.com/office/drawing/2014/main" id="{04579025-F527-4A55-A6B5-338B383A1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14564" y="4650849"/>
            <a:ext cx="1386440" cy="575860"/>
            <a:chOff x="6277476" y="4051495"/>
            <a:chExt cx="1386440" cy="575860"/>
          </a:xfrm>
          <a:solidFill>
            <a:srgbClr val="0070C0"/>
          </a:solidFill>
        </p:grpSpPr>
        <p:sp>
          <p:nvSpPr>
            <p:cNvPr id="38" name="Rectángulo 37">
              <a:extLst>
                <a:ext uri="{FF2B5EF4-FFF2-40B4-BE49-F238E27FC236}">
                  <a16:creationId xmlns="" xmlns:a16="http://schemas.microsoft.com/office/drawing/2014/main" id="{C272C496-4A46-4123-A5F8-40592F71F89A}"/>
                </a:ext>
              </a:extLst>
            </p:cNvPr>
            <p:cNvSpPr/>
            <p:nvPr/>
          </p:nvSpPr>
          <p:spPr>
            <a:xfrm>
              <a:off x="6277476" y="4051495"/>
              <a:ext cx="1368000" cy="479160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C.P. MARIANO GOMEZ CASTILLO 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="" xmlns:a16="http://schemas.microsoft.com/office/drawing/2014/main" id="{C0583B2E-1A07-48B4-8107-B43A7385C451}"/>
                </a:ext>
              </a:extLst>
            </p:cNvPr>
            <p:cNvSpPr/>
            <p:nvPr/>
          </p:nvSpPr>
          <p:spPr>
            <a:xfrm>
              <a:off x="6295916" y="4441653"/>
              <a:ext cx="1368000" cy="185702"/>
            </a:xfrm>
            <a:prstGeom prst="rect">
              <a:avLst/>
            </a:prstGeom>
            <a:grpFill/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700" dirty="0" smtClean="0">
                  <a:solidFill>
                    <a:schemeClr val="bg1"/>
                  </a:solidFill>
                </a:rPr>
                <a:t> </a:t>
              </a:r>
              <a:r>
                <a:rPr lang="es-ES" sz="900" dirty="0" smtClean="0">
                  <a:solidFill>
                    <a:schemeClr val="bg1"/>
                  </a:solidFill>
                </a:rPr>
                <a:t>AUXILIAR DE INGRESOS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0" name="Grupo 89">
            <a:extLst>
              <a:ext uri="{FF2B5EF4-FFF2-40B4-BE49-F238E27FC236}">
                <a16:creationId xmlns="" xmlns:a16="http://schemas.microsoft.com/office/drawing/2014/main" id="{E4B64F0C-D8B5-4B34-A22A-D85D0F7D2F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14762" y="3099183"/>
            <a:ext cx="1368000" cy="713140"/>
            <a:chOff x="8010825" y="3090121"/>
            <a:chExt cx="1368000" cy="713140"/>
          </a:xfrm>
          <a:solidFill>
            <a:srgbClr val="0070C0"/>
          </a:solidFill>
        </p:grpSpPr>
        <p:sp>
          <p:nvSpPr>
            <p:cNvPr id="40" name="Rectángulo 39">
              <a:extLst>
                <a:ext uri="{FF2B5EF4-FFF2-40B4-BE49-F238E27FC236}">
                  <a16:creationId xmlns="" xmlns:a16="http://schemas.microsoft.com/office/drawing/2014/main" id="{FDBD7287-E572-4289-A072-B39B574151C1}"/>
                </a:ext>
              </a:extLst>
            </p:cNvPr>
            <p:cNvSpPr/>
            <p:nvPr/>
          </p:nvSpPr>
          <p:spPr>
            <a:xfrm>
              <a:off x="8010825" y="3090121"/>
              <a:ext cx="1368000" cy="625539"/>
            </a:xfrm>
            <a:prstGeom prst="rect">
              <a:avLst/>
            </a:prstGeom>
            <a:grpFill/>
            <a:ln w="3175">
              <a:solidFill>
                <a:srgbClr val="0070C0"/>
              </a:solidFill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C.P. JORGE LUIS TORRES DONATO 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="" xmlns:a16="http://schemas.microsoft.com/office/drawing/2014/main" id="{B90170B1-F933-4621-B15D-52CA42553300}"/>
                </a:ext>
              </a:extLst>
            </p:cNvPr>
            <p:cNvSpPr/>
            <p:nvPr/>
          </p:nvSpPr>
          <p:spPr>
            <a:xfrm>
              <a:off x="8010825" y="3565910"/>
              <a:ext cx="1368000" cy="237351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>
              <a:glow rad="254000">
                <a:schemeClr val="accent6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5715" numCol="1" spcCol="1270" rtlCol="0" anchor="ctr" anchorCtr="0">
              <a:noAutofit/>
              <a:flatTx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800" dirty="0" smtClean="0">
                  <a:solidFill>
                    <a:schemeClr val="bg1"/>
                  </a:solidFill>
                </a:rPr>
                <a:t>ENCARGADO MODULO RIF</a:t>
              </a:r>
              <a:endParaRPr lang="es-ES" sz="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5" name="Grupo 144">
            <a:extLst>
              <a:ext uri="{FF2B5EF4-FFF2-40B4-BE49-F238E27FC236}">
                <a16:creationId xmlns="" xmlns:a16="http://schemas.microsoft.com/office/drawing/2014/main" id="{95741A74-6DB1-40BD-9452-1999AAD48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81197" y="4650849"/>
            <a:ext cx="1386733" cy="575860"/>
            <a:chOff x="7996029" y="4051495"/>
            <a:chExt cx="1386733" cy="575860"/>
          </a:xfrm>
        </p:grpSpPr>
        <p:sp>
          <p:nvSpPr>
            <p:cNvPr id="42" name="Rectángulo 41">
              <a:extLst>
                <a:ext uri="{FF2B5EF4-FFF2-40B4-BE49-F238E27FC236}">
                  <a16:creationId xmlns="" xmlns:a16="http://schemas.microsoft.com/office/drawing/2014/main" id="{FF9EF12D-D119-41E7-90F8-A9AB35D26DCB}"/>
                </a:ext>
              </a:extLst>
            </p:cNvPr>
            <p:cNvSpPr/>
            <p:nvPr/>
          </p:nvSpPr>
          <p:spPr>
            <a:xfrm>
              <a:off x="7996029" y="4051495"/>
              <a:ext cx="1368000" cy="4791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 CYNTHIA NOEMI ORTIZ TORRES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="" xmlns:a16="http://schemas.microsoft.com/office/drawing/2014/main" id="{35581420-027B-4CC3-91B9-A4B8D2A8A4AA}"/>
                </a:ext>
              </a:extLst>
            </p:cNvPr>
            <p:cNvSpPr/>
            <p:nvPr/>
          </p:nvSpPr>
          <p:spPr>
            <a:xfrm>
              <a:off x="8014762" y="4441653"/>
              <a:ext cx="1368000" cy="185702"/>
            </a:xfrm>
            <a:prstGeom prst="rect">
              <a:avLst/>
            </a:prstGeom>
            <a:solidFill>
              <a:srgbClr val="0070C0"/>
            </a:solidFill>
            <a:ln w="19050" cap="rnd" cmpd="sng" algn="ctr">
              <a:noFill/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dirty="0" smtClean="0">
                  <a:solidFill>
                    <a:schemeClr val="bg1"/>
                  </a:solidFill>
                </a:rPr>
                <a:t>AUXILIAR DE INGRESOS 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="" xmlns:a16="http://schemas.microsoft.com/office/drawing/2014/main" id="{484B9E92-D14A-4F75-88C6-459716737C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55283" y="3110142"/>
            <a:ext cx="1459738" cy="682819"/>
            <a:chOff x="9744174" y="3090121"/>
            <a:chExt cx="1459738" cy="682819"/>
          </a:xfrm>
          <a:solidFill>
            <a:srgbClr val="0070C0"/>
          </a:solidFill>
        </p:grpSpPr>
        <p:sp>
          <p:nvSpPr>
            <p:cNvPr id="44" name="Rectángulo 43">
              <a:extLst>
                <a:ext uri="{FF2B5EF4-FFF2-40B4-BE49-F238E27FC236}">
                  <a16:creationId xmlns="" xmlns:a16="http://schemas.microsoft.com/office/drawing/2014/main" id="{AD59A8A5-B7C2-4281-BC49-3B1FBAB6F7EA}"/>
                </a:ext>
              </a:extLst>
            </p:cNvPr>
            <p:cNvSpPr/>
            <p:nvPr/>
          </p:nvSpPr>
          <p:spPr>
            <a:xfrm>
              <a:off x="9744174" y="3090121"/>
              <a:ext cx="1459738" cy="509451"/>
            </a:xfrm>
            <a:prstGeom prst="rect">
              <a:avLst/>
            </a:prstGeom>
            <a:grpFill/>
            <a:ln w="3175">
              <a:solidFill>
                <a:srgbClr val="0070C0"/>
              </a:solidFill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050" dirty="0" smtClean="0">
                  <a:solidFill>
                    <a:schemeClr val="bg1"/>
                  </a:solidFill>
                </a:rPr>
                <a:t>C. EVA MARIA FLORIDO VILLALPANDO </a:t>
              </a:r>
              <a:endParaRPr lang="es-ES" sz="1050" kern="12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="" xmlns:a16="http://schemas.microsoft.com/office/drawing/2014/main" id="{706FC325-8328-441D-A7A0-0325372DC7CD}"/>
                </a:ext>
              </a:extLst>
            </p:cNvPr>
            <p:cNvSpPr/>
            <p:nvPr/>
          </p:nvSpPr>
          <p:spPr>
            <a:xfrm>
              <a:off x="9763732" y="3526528"/>
              <a:ext cx="1368000" cy="24641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>
              <a:glow rad="254000">
                <a:schemeClr val="accent3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5715" rIns="72000" bIns="5715" numCol="1" spcCol="1270" rtlCol="0" anchor="ctr" anchorCtr="0">
              <a:noAutofit/>
              <a:flatTx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900" kern="1200" dirty="0" smtClean="0">
                  <a:solidFill>
                    <a:schemeClr val="bg1"/>
                  </a:solidFill>
                </a:rPr>
                <a:t>ENCARGADA DE INGRESOS </a:t>
              </a:r>
              <a:endParaRPr lang="es-ES" sz="9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8" name="Grupo 147">
            <a:extLst>
              <a:ext uri="{FF2B5EF4-FFF2-40B4-BE49-F238E27FC236}">
                <a16:creationId xmlns="" xmlns:a16="http://schemas.microsoft.com/office/drawing/2014/main" id="{D9FD4753-DC7F-493C-BE0B-6373C7C76B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28288" y="4656411"/>
            <a:ext cx="1476108" cy="578411"/>
            <a:chOff x="9744174" y="4051495"/>
            <a:chExt cx="1476108" cy="578411"/>
          </a:xfrm>
          <a:solidFill>
            <a:srgbClr val="0070C0"/>
          </a:solidFill>
        </p:grpSpPr>
        <p:sp>
          <p:nvSpPr>
            <p:cNvPr id="46" name="Rectángulo 45">
              <a:extLst>
                <a:ext uri="{FF2B5EF4-FFF2-40B4-BE49-F238E27FC236}">
                  <a16:creationId xmlns="" xmlns:a16="http://schemas.microsoft.com/office/drawing/2014/main" id="{69BC14A2-DB10-4691-83A0-958F175A562C}"/>
                </a:ext>
              </a:extLst>
            </p:cNvPr>
            <p:cNvSpPr/>
            <p:nvPr/>
          </p:nvSpPr>
          <p:spPr>
            <a:xfrm>
              <a:off x="9744174" y="4051495"/>
              <a:ext cx="1476108" cy="47916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/>
            <a:scene3d>
              <a:camera prst="obliqueTopLeft"/>
              <a:lightRig rig="brightRoom" dir="t"/>
            </a:scene3d>
            <a:sp3d extrusionH="1905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0" rIns="72000" bIns="108000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dirty="0" smtClean="0">
                  <a:solidFill>
                    <a:schemeClr val="bg1"/>
                  </a:solidFill>
                </a:rPr>
                <a:t>C. MA CONCEPCIÓN HERNÁNDEZ ZARAGOZA</a:t>
              </a:r>
              <a:endParaRPr lang="es-ES" sz="1050" dirty="0">
                <a:solidFill>
                  <a:schemeClr val="bg1"/>
                </a:solidFill>
              </a:endParaRPr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="" xmlns:a16="http://schemas.microsoft.com/office/drawing/2014/main" id="{40819124-A8DB-415A-8AA5-9DB14B8A4EFC}"/>
                </a:ext>
              </a:extLst>
            </p:cNvPr>
            <p:cNvSpPr/>
            <p:nvPr/>
          </p:nvSpPr>
          <p:spPr>
            <a:xfrm>
              <a:off x="9762907" y="4449766"/>
              <a:ext cx="1368000" cy="180140"/>
            </a:xfrm>
            <a:prstGeom prst="rect">
              <a:avLst/>
            </a:prstGeom>
            <a:grpFill/>
            <a:ln w="19050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dirty="0" smtClean="0">
                  <a:solidFill>
                    <a:schemeClr val="bg1"/>
                  </a:solidFill>
                </a:rPr>
                <a:t>AUXILIAR DE INGRESOS 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" name="Conector recto 2" descr="elemento decorativo">
            <a:extLst>
              <a:ext uri="{FF2B5EF4-FFF2-40B4-BE49-F238E27FC236}">
                <a16:creationId xmlns="" xmlns:a16="http://schemas.microsoft.com/office/drawing/2014/main" id="{68933B52-AACC-4940-ABC7-FC6FC0BD52F4}"/>
              </a:ext>
            </a:extLst>
          </p:cNvPr>
          <p:cNvCxnSpPr/>
          <p:nvPr/>
        </p:nvCxnSpPr>
        <p:spPr>
          <a:xfrm>
            <a:off x="1763598" y="3661058"/>
            <a:ext cx="0" cy="30784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 descr="elemento decorativo">
            <a:extLst>
              <a:ext uri="{FF2B5EF4-FFF2-40B4-BE49-F238E27FC236}">
                <a16:creationId xmlns="" xmlns:a16="http://schemas.microsoft.com/office/drawing/2014/main" id="{6B7B494C-8888-457E-82D1-32EE6B401023}"/>
              </a:ext>
            </a:extLst>
          </p:cNvPr>
          <p:cNvCxnSpPr/>
          <p:nvPr/>
        </p:nvCxnSpPr>
        <p:spPr>
          <a:xfrm>
            <a:off x="3496536" y="3661058"/>
            <a:ext cx="0" cy="30784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 descr="elemento decorativo">
            <a:extLst>
              <a:ext uri="{FF2B5EF4-FFF2-40B4-BE49-F238E27FC236}">
                <a16:creationId xmlns="" xmlns:a16="http://schemas.microsoft.com/office/drawing/2014/main" id="{215A627E-A616-4B35-A822-BCD857D053E8}"/>
              </a:ext>
            </a:extLst>
          </p:cNvPr>
          <p:cNvCxnSpPr/>
          <p:nvPr/>
        </p:nvCxnSpPr>
        <p:spPr>
          <a:xfrm>
            <a:off x="5229474" y="3661058"/>
            <a:ext cx="0" cy="30784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 descr="elemento decorativo">
            <a:extLst>
              <a:ext uri="{FF2B5EF4-FFF2-40B4-BE49-F238E27FC236}">
                <a16:creationId xmlns="" xmlns:a16="http://schemas.microsoft.com/office/drawing/2014/main" id="{338A3F58-952C-4C6C-BE73-668B41F8708D}"/>
              </a:ext>
            </a:extLst>
          </p:cNvPr>
          <p:cNvCxnSpPr/>
          <p:nvPr/>
        </p:nvCxnSpPr>
        <p:spPr>
          <a:xfrm>
            <a:off x="6962412" y="3661058"/>
            <a:ext cx="0" cy="30784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 descr="elemento decorativo">
            <a:extLst>
              <a:ext uri="{FF2B5EF4-FFF2-40B4-BE49-F238E27FC236}">
                <a16:creationId xmlns="" xmlns:a16="http://schemas.microsoft.com/office/drawing/2014/main" id="{499176F8-BEEF-4A37-97C9-A7E8592211E9}"/>
              </a:ext>
            </a:extLst>
          </p:cNvPr>
          <p:cNvCxnSpPr/>
          <p:nvPr/>
        </p:nvCxnSpPr>
        <p:spPr>
          <a:xfrm>
            <a:off x="8695350" y="3661058"/>
            <a:ext cx="0" cy="30784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 descr="elemento decorativo">
            <a:extLst>
              <a:ext uri="{FF2B5EF4-FFF2-40B4-BE49-F238E27FC236}">
                <a16:creationId xmlns="" xmlns:a16="http://schemas.microsoft.com/office/drawing/2014/main" id="{E0A5E395-38A3-4ED8-A1C1-7892BF5B1BE1}"/>
              </a:ext>
            </a:extLst>
          </p:cNvPr>
          <p:cNvCxnSpPr/>
          <p:nvPr/>
        </p:nvCxnSpPr>
        <p:spPr>
          <a:xfrm>
            <a:off x="10428290" y="3661058"/>
            <a:ext cx="0" cy="30784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 descr="elemento decorativo">
            <a:extLst>
              <a:ext uri="{FF2B5EF4-FFF2-40B4-BE49-F238E27FC236}">
                <a16:creationId xmlns="" xmlns:a16="http://schemas.microsoft.com/office/drawing/2014/main" id="{FE3B97CC-2A6D-4550-83BF-6DBCDB836162}"/>
              </a:ext>
            </a:extLst>
          </p:cNvPr>
          <p:cNvSpPr/>
          <p:nvPr/>
        </p:nvSpPr>
        <p:spPr>
          <a:xfrm>
            <a:off x="1706391" y="2978990"/>
            <a:ext cx="114414" cy="8596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94" name="Elipse 93" descr="elemento decorativo">
            <a:extLst>
              <a:ext uri="{FF2B5EF4-FFF2-40B4-BE49-F238E27FC236}">
                <a16:creationId xmlns="" xmlns:a16="http://schemas.microsoft.com/office/drawing/2014/main" id="{BC24AD9F-130E-4ECB-9C70-2B3233EBF4A4}"/>
              </a:ext>
            </a:extLst>
          </p:cNvPr>
          <p:cNvSpPr/>
          <p:nvPr/>
        </p:nvSpPr>
        <p:spPr>
          <a:xfrm>
            <a:off x="10371083" y="2978990"/>
            <a:ext cx="114414" cy="8596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95" name="Elipse 94">
            <a:extLst>
              <a:ext uri="{FF2B5EF4-FFF2-40B4-BE49-F238E27FC236}">
                <a16:creationId xmlns="" xmlns:a16="http://schemas.microsoft.com/office/drawing/2014/main" id="{F63E54AC-1CB7-43BF-B0A4-82DE6FEB16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053020" y="1549900"/>
            <a:ext cx="85961" cy="85961"/>
          </a:xfrm>
          <a:prstGeom prst="ellipse">
            <a:avLst/>
          </a:prstGeom>
          <a:noFill/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cxnSp>
        <p:nvCxnSpPr>
          <p:cNvPr id="7" name="Conector: Codo 6" descr="elemento decorativo">
            <a:extLst>
              <a:ext uri="{FF2B5EF4-FFF2-40B4-BE49-F238E27FC236}">
                <a16:creationId xmlns="" xmlns:a16="http://schemas.microsoft.com/office/drawing/2014/main" id="{1C54223A-2F2C-4434-A30B-92D8CEE93CF0}"/>
              </a:ext>
            </a:extLst>
          </p:cNvPr>
          <p:cNvCxnSpPr>
            <a:cxnSpLocks/>
            <a:stCxn id="95" idx="4"/>
            <a:endCxn id="5" idx="0"/>
          </p:cNvCxnSpPr>
          <p:nvPr/>
        </p:nvCxnSpPr>
        <p:spPr>
          <a:xfrm rot="5400000">
            <a:off x="3258236" y="141224"/>
            <a:ext cx="1343129" cy="4332403"/>
          </a:xfrm>
          <a:prstGeom prst="bentConnector3">
            <a:avLst>
              <a:gd name="adj1" fmla="val 88295"/>
            </a:avLst>
          </a:prstGeom>
          <a:ln w="38100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: Codo 95" descr="elemento decorativo">
            <a:extLst>
              <a:ext uri="{FF2B5EF4-FFF2-40B4-BE49-F238E27FC236}">
                <a16:creationId xmlns="" xmlns:a16="http://schemas.microsoft.com/office/drawing/2014/main" id="{185DC171-E6CD-4880-8EF4-7E0DB7F6C2B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654675" y="148910"/>
            <a:ext cx="1343129" cy="4332289"/>
          </a:xfrm>
          <a:prstGeom prst="bentConnector3">
            <a:avLst>
              <a:gd name="adj1" fmla="val 88295"/>
            </a:avLst>
          </a:prstGeom>
          <a:ln w="38100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96" descr="elemento decorativo">
            <a:extLst>
              <a:ext uri="{FF2B5EF4-FFF2-40B4-BE49-F238E27FC236}">
                <a16:creationId xmlns="" xmlns:a16="http://schemas.microsoft.com/office/drawing/2014/main" id="{B5956150-D730-4D39-8E56-5123DA7B1791}"/>
              </a:ext>
            </a:extLst>
          </p:cNvPr>
          <p:cNvCxnSpPr>
            <a:cxnSpLocks/>
          </p:cNvCxnSpPr>
          <p:nvPr/>
        </p:nvCxnSpPr>
        <p:spPr>
          <a:xfrm>
            <a:off x="3530861" y="2835558"/>
            <a:ext cx="0" cy="14343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97" descr="elemento decorativo">
            <a:extLst>
              <a:ext uri="{FF2B5EF4-FFF2-40B4-BE49-F238E27FC236}">
                <a16:creationId xmlns="" xmlns:a16="http://schemas.microsoft.com/office/drawing/2014/main" id="{98000C8A-C564-4106-9005-252681A7FDFB}"/>
              </a:ext>
            </a:extLst>
          </p:cNvPr>
          <p:cNvCxnSpPr>
            <a:cxnSpLocks/>
          </p:cNvCxnSpPr>
          <p:nvPr/>
        </p:nvCxnSpPr>
        <p:spPr>
          <a:xfrm>
            <a:off x="5240917" y="2835558"/>
            <a:ext cx="0" cy="14343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98" descr="elemento decorativo">
            <a:extLst>
              <a:ext uri="{FF2B5EF4-FFF2-40B4-BE49-F238E27FC236}">
                <a16:creationId xmlns="" xmlns:a16="http://schemas.microsoft.com/office/drawing/2014/main" id="{DFAFA2FD-B58C-4CB3-83BF-D7037A44C5EA}"/>
              </a:ext>
            </a:extLst>
          </p:cNvPr>
          <p:cNvCxnSpPr>
            <a:cxnSpLocks/>
          </p:cNvCxnSpPr>
          <p:nvPr/>
        </p:nvCxnSpPr>
        <p:spPr>
          <a:xfrm>
            <a:off x="6950973" y="2835558"/>
            <a:ext cx="0" cy="14343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99" descr="elemento decorativo">
            <a:extLst>
              <a:ext uri="{FF2B5EF4-FFF2-40B4-BE49-F238E27FC236}">
                <a16:creationId xmlns="" xmlns:a16="http://schemas.microsoft.com/office/drawing/2014/main" id="{92CA40FF-E75F-4233-A382-4E9DE1FACF8D}"/>
              </a:ext>
            </a:extLst>
          </p:cNvPr>
          <p:cNvCxnSpPr>
            <a:cxnSpLocks/>
          </p:cNvCxnSpPr>
          <p:nvPr/>
        </p:nvCxnSpPr>
        <p:spPr>
          <a:xfrm>
            <a:off x="8661029" y="2835558"/>
            <a:ext cx="0" cy="14343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103" descr="elemento decorativo">
            <a:extLst>
              <a:ext uri="{FF2B5EF4-FFF2-40B4-BE49-F238E27FC236}">
                <a16:creationId xmlns="" xmlns:a16="http://schemas.microsoft.com/office/drawing/2014/main" id="{E8574014-9F7A-4AC9-82C3-EE7EF06CAFFE}"/>
              </a:ext>
            </a:extLst>
          </p:cNvPr>
          <p:cNvCxnSpPr>
            <a:cxnSpLocks/>
          </p:cNvCxnSpPr>
          <p:nvPr/>
        </p:nvCxnSpPr>
        <p:spPr>
          <a:xfrm flipH="1">
            <a:off x="5101479" y="2257800"/>
            <a:ext cx="99452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>
            <a:off x="1782761" y="3814980"/>
            <a:ext cx="0" cy="676633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ctor recto de flecha 87"/>
          <p:cNvCxnSpPr/>
          <p:nvPr/>
        </p:nvCxnSpPr>
        <p:spPr>
          <a:xfrm>
            <a:off x="5237776" y="3850127"/>
            <a:ext cx="0" cy="676633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ector recto 62"/>
          <p:cNvCxnSpPr/>
          <p:nvPr/>
        </p:nvCxnSpPr>
        <p:spPr>
          <a:xfrm>
            <a:off x="1820805" y="4153296"/>
            <a:ext cx="1675731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/>
          <p:nvPr/>
        </p:nvCxnSpPr>
        <p:spPr>
          <a:xfrm flipH="1">
            <a:off x="3488619" y="4153296"/>
            <a:ext cx="7917" cy="373464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cto de flecha 108"/>
          <p:cNvCxnSpPr/>
          <p:nvPr/>
        </p:nvCxnSpPr>
        <p:spPr>
          <a:xfrm>
            <a:off x="10451992" y="3850127"/>
            <a:ext cx="0" cy="676633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ctor recto 72"/>
          <p:cNvCxnSpPr/>
          <p:nvPr/>
        </p:nvCxnSpPr>
        <p:spPr>
          <a:xfrm flipH="1">
            <a:off x="6983091" y="4153296"/>
            <a:ext cx="3464641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de flecha 75"/>
          <p:cNvCxnSpPr/>
          <p:nvPr/>
        </p:nvCxnSpPr>
        <p:spPr>
          <a:xfrm>
            <a:off x="6998564" y="4153296"/>
            <a:ext cx="0" cy="373464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de flecha 91"/>
          <p:cNvCxnSpPr/>
          <p:nvPr/>
        </p:nvCxnSpPr>
        <p:spPr>
          <a:xfrm>
            <a:off x="8695350" y="4153296"/>
            <a:ext cx="0" cy="373464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Imagen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9" y="-4884"/>
            <a:ext cx="3060818" cy="1265139"/>
          </a:xfrm>
          <a:prstGeom prst="rect">
            <a:avLst/>
          </a:prstGeom>
        </p:spPr>
      </p:pic>
      <p:sp>
        <p:nvSpPr>
          <p:cNvPr id="103" name="CuadroTexto 102"/>
          <p:cNvSpPr txBox="1"/>
          <p:nvPr/>
        </p:nvSpPr>
        <p:spPr>
          <a:xfrm>
            <a:off x="3513374" y="234249"/>
            <a:ext cx="512465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ORGANIGRAMA</a:t>
            </a:r>
            <a:r>
              <a:rPr lang="es-MX" dirty="0" smtClean="0"/>
              <a:t> </a:t>
            </a:r>
            <a:r>
              <a:rPr lang="es-MX" dirty="0" smtClean="0">
                <a:solidFill>
                  <a:srgbClr val="0070C0"/>
                </a:solidFill>
              </a:rPr>
              <a:t>FUNCIONAL</a:t>
            </a:r>
            <a:r>
              <a:rPr lang="es-MX" dirty="0" smtClean="0"/>
              <a:t> </a:t>
            </a:r>
            <a:r>
              <a:rPr lang="es-MX" dirty="0" smtClean="0">
                <a:solidFill>
                  <a:srgbClr val="0070C0"/>
                </a:solidFill>
              </a:rPr>
              <a:t>TESORERIA</a:t>
            </a:r>
            <a:r>
              <a:rPr lang="es-MX" dirty="0" smtClean="0"/>
              <a:t> </a:t>
            </a:r>
            <a:r>
              <a:rPr lang="es-MX" dirty="0" smtClean="0">
                <a:solidFill>
                  <a:srgbClr val="0070C0"/>
                </a:solidFill>
              </a:rPr>
              <a:t>MUNICIPAL</a:t>
            </a:r>
            <a:r>
              <a:rPr lang="es-MX" dirty="0" smtClean="0"/>
              <a:t> </a:t>
            </a:r>
            <a:endParaRPr lang="es-MX" dirty="0"/>
          </a:p>
        </p:txBody>
      </p:sp>
      <p:grpSp>
        <p:nvGrpSpPr>
          <p:cNvPr id="136" name="Grupo 135">
            <a:extLst>
              <a:ext uri="{FF2B5EF4-FFF2-40B4-BE49-F238E27FC236}">
                <a16:creationId xmlns="" xmlns:a16="http://schemas.microsoft.com/office/drawing/2014/main" id="{FA215D57-115E-4EA6-82EB-CB2CD22D42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58981" y="1293488"/>
            <a:ext cx="2160000" cy="630258"/>
            <a:chOff x="5016000" y="890147"/>
            <a:chExt cx="2160000" cy="630258"/>
          </a:xfrm>
        </p:grpSpPr>
        <p:sp>
          <p:nvSpPr>
            <p:cNvPr id="18" name="Rectángulo 17">
              <a:extLst>
                <a:ext uri="{FF2B5EF4-FFF2-40B4-BE49-F238E27FC236}">
                  <a16:creationId xmlns="" xmlns:a16="http://schemas.microsoft.com/office/drawing/2014/main" id="{912543CF-3BD4-40B0-BB18-006DCC4331CA}"/>
                </a:ext>
              </a:extLst>
            </p:cNvPr>
            <p:cNvSpPr/>
            <p:nvPr/>
          </p:nvSpPr>
          <p:spPr>
            <a:xfrm>
              <a:off x="5016000" y="890147"/>
              <a:ext cx="2160000" cy="509451"/>
            </a:xfrm>
            <a:prstGeom prst="rect">
              <a:avLst/>
            </a:prstGeom>
            <a:solidFill>
              <a:schemeClr val="bg1"/>
            </a:solidFill>
            <a:ln w="12700" cap="rnd" cmpd="sng" algn="ctr">
              <a:solidFill>
                <a:srgbClr val="0070C0"/>
              </a:solidFill>
              <a:prstDash val="solid"/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prstClr val="black">
                  <a:lumMod val="50000"/>
                  <a:lumOff val="50000"/>
                </a:prst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4011" numCol="1" spcCol="1270" rtlCol="0" anchor="ctr" anchorCtr="0">
              <a:noAutofit/>
              <a:flatTx/>
            </a:bodyPr>
            <a:lstStyle/>
            <a:p>
              <a:pPr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dirty="0" smtClean="0">
                  <a:solidFill>
                    <a:schemeClr val="tx1"/>
                  </a:solidFill>
                </a:rPr>
                <a:t>C.P. </a:t>
              </a:r>
              <a:r>
                <a:rPr lang="es-ES" sz="1100" b="1" dirty="0" smtClean="0">
                  <a:solidFill>
                    <a:schemeClr val="tx1"/>
                  </a:solidFill>
                </a:rPr>
                <a:t>Y M.C.G. JOSÉ LUIS MENDOZA LÓPEZ </a:t>
              </a:r>
              <a:endParaRPr lang="es-E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8B9E0DDC-7979-4C1E-B741-9FACE317EF1B}"/>
                </a:ext>
              </a:extLst>
            </p:cNvPr>
            <p:cNvSpPr/>
            <p:nvPr/>
          </p:nvSpPr>
          <p:spPr>
            <a:xfrm>
              <a:off x="5016000" y="1412405"/>
              <a:ext cx="2160000" cy="108000"/>
            </a:xfrm>
            <a:prstGeom prst="rect">
              <a:avLst/>
            </a:prstGeom>
            <a:solidFill>
              <a:srgbClr val="0070C0"/>
            </a:solidFill>
            <a:ln w="19050" cap="rnd" cmpd="sng" algn="ctr">
              <a:noFill/>
              <a:prstDash val="solid"/>
            </a:ln>
            <a:effectLst>
              <a:glow rad="254000">
                <a:schemeClr val="accent2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5715" rIns="22860" bIns="5715" numCol="1" spcCol="1270" rtlCol="0" anchor="ctr" anchorCtr="0">
              <a:noAutofit/>
              <a:flatTx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050" dirty="0" smtClean="0">
                  <a:solidFill>
                    <a:schemeClr val="bg1"/>
                  </a:solidFill>
                </a:rPr>
                <a:t>TESORERO</a:t>
              </a:r>
              <a:endParaRPr lang="es-ES" sz="105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="" xmlns:a16="http://schemas.microsoft.com/office/drawing/2014/main" id="{484B9E92-D14A-4F75-88C6-459716737C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31361" y="3099183"/>
            <a:ext cx="1459738" cy="682819"/>
            <a:chOff x="9744174" y="3090121"/>
            <a:chExt cx="1459738" cy="682819"/>
          </a:xfrm>
          <a:solidFill>
            <a:srgbClr val="0070C0"/>
          </a:solidFill>
        </p:grpSpPr>
        <p:sp>
          <p:nvSpPr>
            <p:cNvPr id="75" name="Rectángulo 74">
              <a:extLst>
                <a:ext uri="{FF2B5EF4-FFF2-40B4-BE49-F238E27FC236}">
                  <a16:creationId xmlns="" xmlns:a16="http://schemas.microsoft.com/office/drawing/2014/main" id="{AD59A8A5-B7C2-4281-BC49-3B1FBAB6F7EA}"/>
                </a:ext>
              </a:extLst>
            </p:cNvPr>
            <p:cNvSpPr/>
            <p:nvPr/>
          </p:nvSpPr>
          <p:spPr>
            <a:xfrm>
              <a:off x="9744174" y="3090121"/>
              <a:ext cx="1459738" cy="509451"/>
            </a:xfrm>
            <a:prstGeom prst="rect">
              <a:avLst/>
            </a:prstGeom>
            <a:grpFill/>
            <a:ln w="3175">
              <a:solidFill>
                <a:srgbClr val="0070C0"/>
              </a:solidFill>
            </a:ln>
            <a:effectLst/>
            <a:scene3d>
              <a:camera prst="obliqueTopLeft"/>
              <a:lightRig rig="soft" dir="t"/>
            </a:scene3d>
            <a:sp3d extrusionH="190500" prstMaterial="matte"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5715" rIns="72000" bIns="54011" numCol="1" spcCol="1270" rtlCol="0" anchor="ctr" anchorCtr="0">
              <a:noAutofit/>
              <a:flatTx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050" dirty="0" smtClean="0">
                  <a:solidFill>
                    <a:schemeClr val="bg1"/>
                  </a:solidFill>
                </a:rPr>
                <a:t>C JUAN REYNALDO FLORIDO REYES </a:t>
              </a:r>
              <a:endParaRPr lang="es-ES" sz="1050" kern="1200" dirty="0">
                <a:solidFill>
                  <a:schemeClr val="bg1"/>
                </a:solidFill>
              </a:endParaRPr>
            </a:p>
          </p:txBody>
        </p:sp>
        <p:sp>
          <p:nvSpPr>
            <p:cNvPr id="77" name="Rectángulo 76">
              <a:extLst>
                <a:ext uri="{FF2B5EF4-FFF2-40B4-BE49-F238E27FC236}">
                  <a16:creationId xmlns="" xmlns:a16="http://schemas.microsoft.com/office/drawing/2014/main" id="{706FC325-8328-441D-A7A0-0325372DC7CD}"/>
                </a:ext>
              </a:extLst>
            </p:cNvPr>
            <p:cNvSpPr/>
            <p:nvPr/>
          </p:nvSpPr>
          <p:spPr>
            <a:xfrm>
              <a:off x="9763732" y="3526528"/>
              <a:ext cx="1368000" cy="24641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ffectLst>
              <a:glow rad="254000">
                <a:schemeClr val="accent3">
                  <a:satMod val="175000"/>
                  <a:alpha val="10000"/>
                </a:schemeClr>
              </a:glow>
            </a:effectLst>
            <a:scene3d>
              <a:camera prst="obliqueTopLeft"/>
              <a:lightRig rig="brightRoom" dir="t"/>
            </a:scene3d>
            <a:sp3d extrusionH="889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5715" rIns="72000" bIns="5715" numCol="1" spcCol="1270" rtlCol="0" anchor="ctr" anchorCtr="0">
              <a:noAutofit/>
              <a:flatTx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900" kern="1200" dirty="0" smtClean="0">
                  <a:solidFill>
                    <a:schemeClr val="bg1"/>
                  </a:solidFill>
                </a:rPr>
                <a:t>ENCARGADO DE </a:t>
              </a:r>
              <a:r>
                <a:rPr lang="es-ES" sz="900" dirty="0" smtClean="0">
                  <a:solidFill>
                    <a:schemeClr val="bg1"/>
                  </a:solidFill>
                </a:rPr>
                <a:t>PBR</a:t>
              </a:r>
              <a:r>
                <a:rPr lang="es-ES" sz="900" kern="1200" dirty="0" smtClean="0">
                  <a:solidFill>
                    <a:schemeClr val="bg1"/>
                  </a:solidFill>
                </a:rPr>
                <a:t> </a:t>
              </a:r>
              <a:endParaRPr lang="es-ES" sz="9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4664" y="2832734"/>
            <a:ext cx="36579" cy="18289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739" y="2815588"/>
            <a:ext cx="3505504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35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104678_TF56610394" id="{3F2BA722-DCB4-404B-A541-86A5B57C73D8}" vid="{7152E9F2-428A-4FFD-8BF8-59AFE7380CF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29D47E-B95A-4B0E-A9AB-A63E4C038A2C}">
  <ds:schemaRefs>
    <ds:schemaRef ds:uri="http://schemas.microsoft.com/office/2006/documentManagement/types"/>
    <ds:schemaRef ds:uri="16c05727-aa75-4e4a-9b5f-8a80a1165891"/>
    <ds:schemaRef ds:uri="http://purl.org/dc/elements/1.1/"/>
    <ds:schemaRef ds:uri="http://schemas.microsoft.com/office/infopath/2007/PartnerControls"/>
    <ds:schemaRef ds:uri="http://schemas.microsoft.com/office/2006/metadata/properties"/>
    <ds:schemaRef ds:uri="71af3243-3dd4-4a8d-8c0d-dd76da1f02a5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83DCE94-57BA-4A16-A523-31294EE4F1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E72A78-A220-4105-9D96-D17E6B61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Organigrama codificado por colores</Template>
  <TotalTime>0</TotalTime>
  <Words>126</Words>
  <Application>Microsoft Office PowerPoint</Application>
  <PresentationFormat>Panorámica</PresentationFormat>
  <Paragraphs>30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Celestial</vt:lpstr>
      <vt:lpstr>Presentación de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2021-10-26T15:59:11Z</dcterms:created>
  <dcterms:modified xsi:type="dcterms:W3CDTF">2023-01-19T21:29:11Z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