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24/10/2022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846154" y="1637978"/>
            <a:ext cx="5817114" cy="4059067"/>
            <a:chOff x="1817381" y="1637978"/>
            <a:chExt cx="5817114" cy="4059067"/>
          </a:xfrm>
        </p:grpSpPr>
        <p:cxnSp>
          <p:nvCxnSpPr>
            <p:cNvPr id="31" name="30 Conector recto"/>
            <p:cNvCxnSpPr/>
            <p:nvPr/>
          </p:nvCxnSpPr>
          <p:spPr>
            <a:xfrm flipV="1">
              <a:off x="7244191" y="4776601"/>
              <a:ext cx="1" cy="2211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1838141" y="4776709"/>
              <a:ext cx="1" cy="19851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2 Grupo"/>
            <p:cNvGrpSpPr/>
            <p:nvPr/>
          </p:nvGrpSpPr>
          <p:grpSpPr>
            <a:xfrm>
              <a:off x="1817381" y="1637978"/>
              <a:ext cx="5817114" cy="4059067"/>
              <a:chOff x="1817381" y="1637978"/>
              <a:chExt cx="5817114" cy="4059067"/>
            </a:xfrm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57712" y="1637978"/>
                <a:ext cx="2585219" cy="111119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LIC. JUAN PABLO LÓPEZ</a:t>
                </a:r>
                <a:r>
                  <a:rPr kumimoji="0" lang="es-MX" sz="1050" i="0" u="none" strike="noStrike" cap="none" normalizeH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 HERNÁNDEZ</a:t>
                </a:r>
                <a:endParaRPr kumimoji="0" lang="es-MX" sz="105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AGROALIMENTARIO</a:t>
                </a:r>
                <a:endParaRPr kumimoji="0" lang="es-MX" sz="160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480995" y="2902555"/>
                <a:ext cx="1883093" cy="7424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b="1" dirty="0" smtClean="0">
                    <a:latin typeface="Calibri" pitchFamily="34" charset="0"/>
                    <a:cs typeface="Times New Roman" pitchFamily="18" charset="0"/>
                  </a:rPr>
                  <a:t>JOSE LUIS </a:t>
                </a:r>
                <a:r>
                  <a:rPr lang="es-MX" sz="1100" b="1" dirty="0" smtClean="0">
                    <a:latin typeface="Calibri" pitchFamily="34" charset="0"/>
                    <a:cs typeface="Times New Roman" pitchFamily="18" charset="0"/>
                  </a:rPr>
                  <a:t>LUQUE ACEVES</a:t>
                </a:r>
                <a:endParaRPr lang="es-MX" sz="1100" b="1" dirty="0" smtClean="0">
                  <a:latin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dirty="0" smtClean="0">
                    <a:latin typeface="Calibri" pitchFamily="34" charset="0"/>
                    <a:cs typeface="Times New Roman" pitchFamily="18" charset="0"/>
                  </a:rPr>
                  <a:t>ENCARGADO DE DEPARTAMENTO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267744" y="3746712"/>
                <a:ext cx="1788657" cy="5720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ADRIANA ESPARZA GUERRERO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AUXILIAR ADMINISTRATIVO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34 Conector recto"/>
              <p:cNvCxnSpPr>
                <a:stCxn id="5" idx="2"/>
              </p:cNvCxnSpPr>
              <p:nvPr/>
            </p:nvCxnSpPr>
            <p:spPr>
              <a:xfrm flipH="1">
                <a:off x="4383010" y="3645025"/>
                <a:ext cx="39532" cy="111268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817381" y="4776472"/>
                <a:ext cx="5457101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37272" y="4792422"/>
                <a:ext cx="0" cy="9474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027921" y="4818854"/>
                <a:ext cx="4855" cy="11233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46281" y="4994970"/>
                <a:ext cx="1433705" cy="7020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GUILLERMO ANDRADE BARBOSA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244675" y="4975220"/>
                <a:ext cx="1552544" cy="68710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b="1" dirty="0" smtClean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JOSÉ OSVALDO SALAZAR PÉREZ	</a:t>
                </a:r>
                <a:endParaRPr kumimoji="0" lang="es-MX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/>
              <p:nvPr/>
            </p:nvCxnSpPr>
            <p:spPr>
              <a:xfrm flipH="1">
                <a:off x="4076166" y="3951461"/>
                <a:ext cx="32661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084169" y="4997728"/>
                <a:ext cx="1550326" cy="6355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JUAN </a:t>
                </a: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DE DIOS MIRELES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LÓPEZ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9" name="1058 Conector recto"/>
            <p:cNvCxnSpPr/>
            <p:nvPr/>
          </p:nvCxnSpPr>
          <p:spPr>
            <a:xfrm>
              <a:off x="4402776" y="4157626"/>
              <a:ext cx="185380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5975085" y="3789040"/>
              <a:ext cx="1643644" cy="72007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100" b="1" dirty="0" smtClean="0">
                  <a:latin typeface="Arial" pitchFamily="34" charset="0"/>
                  <a:cs typeface="Arial" pitchFamily="34" charset="0"/>
                </a:rPr>
                <a:t>JOSÉ GUILLERMO BARRÓN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100" dirty="0" smtClean="0">
                  <a:latin typeface="Arial" pitchFamily="34" charset="0"/>
                  <a:cs typeface="Arial" pitchFamily="34" charset="0"/>
                </a:rPr>
                <a:t>Portero</a:t>
              </a: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CDI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25 Rectángulo"/>
          <p:cNvSpPr>
            <a:spLocks noChangeArrowheads="1"/>
          </p:cNvSpPr>
          <p:nvPr/>
        </p:nvSpPr>
        <p:spPr bwMode="auto">
          <a:xfrm>
            <a:off x="899592" y="5001599"/>
            <a:ext cx="1632365" cy="695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WENDY PATRICIA PADILLA GUERRERO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316335"/>
            <a:ext cx="2082716" cy="209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50</Words>
  <Application>Microsoft Office PowerPoint</Application>
  <PresentationFormat>Presentación en pantalla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Wendy Patricia Padilla Guerrero</cp:lastModifiedBy>
  <cp:revision>23</cp:revision>
  <cp:lastPrinted>2021-10-26T16:44:13Z</cp:lastPrinted>
  <dcterms:created xsi:type="dcterms:W3CDTF">2018-11-26T19:55:22Z</dcterms:created>
  <dcterms:modified xsi:type="dcterms:W3CDTF">2022-10-24T18:17:29Z</dcterms:modified>
</cp:coreProperties>
</file>