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91D3B22-4C36-42D0-830E-34B6D44852BD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7062764-A402-4B39-8275-CF2E8574C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977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62764-A402-4B39-8275-CF2E8574CB2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79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75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66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26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32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24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70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69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28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192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0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726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93DB-1356-4033-8DD9-70A974986717}" type="datetimeFigureOut">
              <a:rPr lang="es-MX" smtClean="0"/>
              <a:t>24/10/2022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E5E80-914C-453F-92A6-5A4EFD7295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1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1846154" y="1637978"/>
            <a:ext cx="5817114" cy="4059067"/>
            <a:chOff x="1817381" y="1637978"/>
            <a:chExt cx="5817114" cy="4059067"/>
          </a:xfrm>
        </p:grpSpPr>
        <p:cxnSp>
          <p:nvCxnSpPr>
            <p:cNvPr id="31" name="30 Conector recto"/>
            <p:cNvCxnSpPr/>
            <p:nvPr/>
          </p:nvCxnSpPr>
          <p:spPr>
            <a:xfrm flipV="1">
              <a:off x="7244191" y="4776601"/>
              <a:ext cx="1" cy="22112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V="1">
              <a:off x="1838141" y="4776709"/>
              <a:ext cx="1" cy="19851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2 Grupo"/>
            <p:cNvGrpSpPr/>
            <p:nvPr/>
          </p:nvGrpSpPr>
          <p:grpSpPr>
            <a:xfrm>
              <a:off x="1817381" y="1637978"/>
              <a:ext cx="5817114" cy="4059067"/>
              <a:chOff x="1817381" y="1637978"/>
              <a:chExt cx="5817114" cy="4059067"/>
            </a:xfrm>
          </p:grpSpPr>
          <p:sp>
            <p:nvSpPr>
              <p:cNvPr id="4" name="43 Rectángulo"/>
              <p:cNvSpPr>
                <a:spLocks noChangeArrowheads="1"/>
              </p:cNvSpPr>
              <p:nvPr/>
            </p:nvSpPr>
            <p:spPr bwMode="auto">
              <a:xfrm>
                <a:off x="3057712" y="1637978"/>
                <a:ext cx="2585219" cy="111119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50" i="0" u="none" strike="noStrike" cap="none" normalizeH="0" baseline="0" dirty="0" smtClean="0">
                    <a:ln>
                      <a:noFill/>
                    </a:ln>
                    <a:effectLst/>
                    <a:latin typeface="Arial Black" pitchFamily="34" charset="0"/>
                    <a:ea typeface="Calibri" pitchFamily="34" charset="0"/>
                    <a:cs typeface="Times New Roman" pitchFamily="18" charset="0"/>
                  </a:rPr>
                  <a:t>LIC. JUAN PABLO LÓPEZ</a:t>
                </a:r>
                <a:r>
                  <a:rPr kumimoji="0" lang="es-MX" sz="1050" i="0" u="none" strike="noStrike" cap="none" normalizeH="0" dirty="0" smtClean="0">
                    <a:ln>
                      <a:noFill/>
                    </a:ln>
                    <a:effectLst/>
                    <a:latin typeface="Arial Black" pitchFamily="34" charset="0"/>
                    <a:ea typeface="Calibri" pitchFamily="34" charset="0"/>
                    <a:cs typeface="Times New Roman" pitchFamily="18" charset="0"/>
                  </a:rPr>
                  <a:t> HERNÁNDEZ</a:t>
                </a:r>
                <a:endParaRPr kumimoji="0" lang="es-MX" sz="1050" i="0" u="none" strike="noStrike" cap="none" normalizeH="0" baseline="0" dirty="0" smtClean="0">
                  <a:ln>
                    <a:noFill/>
                  </a:ln>
                  <a:effectLst/>
                  <a:latin typeface="Arial Black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50" i="0" u="none" strike="noStrike" cap="none" normalizeH="0" baseline="0" dirty="0" smtClean="0">
                    <a:ln>
                      <a:noFill/>
                    </a:ln>
                    <a:effectLst/>
                    <a:latin typeface="Arial Black" pitchFamily="34" charset="0"/>
                    <a:ea typeface="Calibri" pitchFamily="34" charset="0"/>
                    <a:cs typeface="Times New Roman" pitchFamily="18" charset="0"/>
                  </a:rPr>
                  <a:t>DIRECCIÓN DE DESARROLLO RURAL Y AGROALIMENTARIO</a:t>
                </a:r>
                <a:endParaRPr kumimoji="0" lang="es-MX" sz="1600" i="0" u="none" strike="noStrike" cap="none" normalizeH="0" baseline="0" dirty="0" smtClean="0">
                  <a:ln>
                    <a:noFill/>
                  </a:ln>
                  <a:effectLst/>
                  <a:latin typeface="Arial Black" pitchFamily="34" charset="0"/>
                  <a:cs typeface="Arial" pitchFamily="34" charset="0"/>
                </a:endParaRPr>
              </a:p>
            </p:txBody>
          </p:sp>
          <p:sp>
            <p:nvSpPr>
              <p:cNvPr id="5" name="33 Rectángulo"/>
              <p:cNvSpPr>
                <a:spLocks noChangeArrowheads="1"/>
              </p:cNvSpPr>
              <p:nvPr/>
            </p:nvSpPr>
            <p:spPr bwMode="auto">
              <a:xfrm>
                <a:off x="3480995" y="2902555"/>
                <a:ext cx="1883093" cy="74247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1100" b="1" dirty="0" smtClean="0">
                    <a:latin typeface="Calibri" pitchFamily="34" charset="0"/>
                    <a:cs typeface="Times New Roman" pitchFamily="18" charset="0"/>
                  </a:rPr>
                  <a:t>JOSE LUIS </a:t>
                </a:r>
                <a:r>
                  <a:rPr lang="es-MX" sz="1100" b="1" dirty="0" smtClean="0">
                    <a:latin typeface="Calibri" pitchFamily="34" charset="0"/>
                    <a:cs typeface="Times New Roman" pitchFamily="18" charset="0"/>
                  </a:rPr>
                  <a:t>LUQUE ACEVES</a:t>
                </a:r>
                <a:endParaRPr lang="es-MX" sz="1100" b="1" dirty="0" smtClean="0">
                  <a:latin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1100" dirty="0" smtClean="0">
                    <a:latin typeface="Calibri" pitchFamily="34" charset="0"/>
                    <a:cs typeface="Times New Roman" pitchFamily="18" charset="0"/>
                  </a:rPr>
                  <a:t>ENCARGADO DE DEPARTAMENTO</a:t>
                </a:r>
                <a:endParaRPr kumimoji="0" lang="es-MX" sz="8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42 Rectángulo"/>
              <p:cNvSpPr>
                <a:spLocks noChangeArrowheads="1"/>
              </p:cNvSpPr>
              <p:nvPr/>
            </p:nvSpPr>
            <p:spPr bwMode="auto">
              <a:xfrm>
                <a:off x="2267744" y="3746712"/>
                <a:ext cx="1788657" cy="57209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ADRIANA ESPARZA GUERRERO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AUXILIAR ADMINISTRATIVO 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2" name="34 Conector recto"/>
              <p:cNvCxnSpPr>
                <a:stCxn id="5" idx="2"/>
              </p:cNvCxnSpPr>
              <p:nvPr/>
            </p:nvCxnSpPr>
            <p:spPr>
              <a:xfrm flipH="1">
                <a:off x="4383010" y="3645025"/>
                <a:ext cx="39532" cy="1112684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39 Conector recto"/>
              <p:cNvCxnSpPr/>
              <p:nvPr/>
            </p:nvCxnSpPr>
            <p:spPr>
              <a:xfrm>
                <a:off x="1817381" y="4776472"/>
                <a:ext cx="5457101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38 Conector recto"/>
              <p:cNvCxnSpPr/>
              <p:nvPr/>
            </p:nvCxnSpPr>
            <p:spPr>
              <a:xfrm>
                <a:off x="3337272" y="4792422"/>
                <a:ext cx="0" cy="9474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35 Conector recto"/>
              <p:cNvCxnSpPr/>
              <p:nvPr/>
            </p:nvCxnSpPr>
            <p:spPr>
              <a:xfrm>
                <a:off x="5027921" y="4818854"/>
                <a:ext cx="4855" cy="11233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25 Rectángulo"/>
              <p:cNvSpPr>
                <a:spLocks noChangeArrowheads="1"/>
              </p:cNvSpPr>
              <p:nvPr/>
            </p:nvSpPr>
            <p:spPr bwMode="auto">
              <a:xfrm>
                <a:off x="2646281" y="4994970"/>
                <a:ext cx="1433705" cy="70207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GUILLERMO ANDRADE BARBOSA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PROMOTOR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26 Rectángulo"/>
              <p:cNvSpPr>
                <a:spLocks noChangeArrowheads="1"/>
              </p:cNvSpPr>
              <p:nvPr/>
            </p:nvSpPr>
            <p:spPr bwMode="auto">
              <a:xfrm>
                <a:off x="4244675" y="4975220"/>
                <a:ext cx="1552544" cy="68710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MX" sz="1100" b="1" dirty="0" smtClean="0">
                    <a:solidFill>
                      <a:schemeClr val="tx1"/>
                    </a:solidFill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JOSÉ OSVALDO SALAZAR PÉREZ	</a:t>
                </a:r>
                <a:endParaRPr kumimoji="0" lang="es-MX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PROMOTOR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9" name="28 Conector recto"/>
              <p:cNvCxnSpPr/>
              <p:nvPr/>
            </p:nvCxnSpPr>
            <p:spPr>
              <a:xfrm flipH="1">
                <a:off x="4076166" y="3951461"/>
                <a:ext cx="32661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24 Rectángulo"/>
              <p:cNvSpPr>
                <a:spLocks noChangeArrowheads="1"/>
              </p:cNvSpPr>
              <p:nvPr/>
            </p:nvSpPr>
            <p:spPr bwMode="auto">
              <a:xfrm>
                <a:off x="6084169" y="4997728"/>
                <a:ext cx="1550326" cy="63553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s-MX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JUAN </a:t>
                </a:r>
                <a:r>
                  <a:rPr lang="es-MX" sz="1100" b="1" dirty="0">
                    <a:solidFill>
                      <a:schemeClr val="tx1"/>
                    </a:solidFill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DE DIOS MIRELES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 LÓPEZ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PROMOTOR</a:t>
                </a:r>
                <a:endParaRPr kumimoji="0" lang="es-MX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059" name="1058 Conector recto"/>
            <p:cNvCxnSpPr/>
            <p:nvPr/>
          </p:nvCxnSpPr>
          <p:spPr>
            <a:xfrm>
              <a:off x="4402776" y="4157626"/>
              <a:ext cx="185380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33 Rectángulo"/>
            <p:cNvSpPr>
              <a:spLocks noChangeArrowheads="1"/>
            </p:cNvSpPr>
            <p:nvPr/>
          </p:nvSpPr>
          <p:spPr bwMode="auto">
            <a:xfrm>
              <a:off x="5975085" y="3789040"/>
              <a:ext cx="1643644" cy="72007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100" b="1" dirty="0" smtClean="0">
                  <a:latin typeface="Arial" pitchFamily="34" charset="0"/>
                  <a:cs typeface="Arial" pitchFamily="34" charset="0"/>
                </a:rPr>
                <a:t>JOSÉ GUILLERMO BARRÓN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100" dirty="0" smtClean="0">
                  <a:latin typeface="Arial" pitchFamily="34" charset="0"/>
                  <a:cs typeface="Arial" pitchFamily="34" charset="0"/>
                </a:rPr>
                <a:t>Portero</a:t>
              </a:r>
              <a:r>
                <a:rPr kumimoji="0" lang="es-MX" sz="11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CDI</a:t>
              </a:r>
              <a:r>
                <a:rPr kumimoji="0" lang="es-MX" sz="1800" b="0" i="0" u="none" strike="noStrike" cap="none" normalizeH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" name="25 Rectángulo"/>
          <p:cNvSpPr>
            <a:spLocks noChangeArrowheads="1"/>
          </p:cNvSpPr>
          <p:nvPr/>
        </p:nvSpPr>
        <p:spPr bwMode="auto">
          <a:xfrm>
            <a:off x="899592" y="5001599"/>
            <a:ext cx="1632365" cy="6954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WENDY PATRICIA PADILLA GUERRERO</a:t>
            </a:r>
            <a:endParaRPr kumimoji="0" lang="es-MX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PROMOTOR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3" y="316335"/>
            <a:ext cx="2082716" cy="2091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93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50</Words>
  <Application>Microsoft Office PowerPoint</Application>
  <PresentationFormat>Presentación en pantalla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Wendy Patricia Padilla Guerrero</cp:lastModifiedBy>
  <cp:revision>23</cp:revision>
  <cp:lastPrinted>2021-10-26T16:44:13Z</cp:lastPrinted>
  <dcterms:created xsi:type="dcterms:W3CDTF">2018-11-26T19:55:22Z</dcterms:created>
  <dcterms:modified xsi:type="dcterms:W3CDTF">2022-10-24T18:17:29Z</dcterms:modified>
</cp:coreProperties>
</file>