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13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FE953-2127-44ED-8479-FD17AC2D98F2}" type="datetimeFigureOut">
              <a:rPr lang="es-ES" smtClean="0"/>
              <a:t>07/06/2022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818BA-2AA9-4720-9880-D6244EF5B0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682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488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820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94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91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515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898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82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247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601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77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EB6A-244B-49F8-BE77-2DC1EE19F6D5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408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4EB6A-244B-49F8-BE77-2DC1EE19F6D5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6D6F4-602F-4D0A-ACAB-4D9C72BCB3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490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 Light" panose="020B03030202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 Light" panose="020B03030202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 Light" panose="020B0303020204020204" pitchFamily="34" charset="0"/>
              <a:ea typeface="+mn-ea"/>
              <a:cs typeface="+mn-cs"/>
            </a:endParaRPr>
          </a:p>
        </p:txBody>
      </p:sp>
      <p:grpSp>
        <p:nvGrpSpPr>
          <p:cNvPr id="29" name="Grupo 28"/>
          <p:cNvGrpSpPr/>
          <p:nvPr/>
        </p:nvGrpSpPr>
        <p:grpSpPr>
          <a:xfrm>
            <a:off x="29029" y="43542"/>
            <a:ext cx="12058649" cy="1075343"/>
            <a:chOff x="1" y="0"/>
            <a:chExt cx="12058649" cy="1075343"/>
          </a:xfrm>
        </p:grpSpPr>
        <p:sp>
          <p:nvSpPr>
            <p:cNvPr id="27" name="Rectángulo 26"/>
            <p:cNvSpPr/>
            <p:nvPr/>
          </p:nvSpPr>
          <p:spPr>
            <a:xfrm>
              <a:off x="10019507" y="2569"/>
              <a:ext cx="2039143" cy="7639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MAYO </a:t>
              </a:r>
              <a:r>
                <a:rPr kumimoji="0" lang="es-MX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2022</a:t>
              </a:r>
            </a:p>
          </p:txBody>
        </p:sp>
        <p:sp>
          <p:nvSpPr>
            <p:cNvPr id="13" name="Recortar rectángulo de esquina diagonal 12"/>
            <p:cNvSpPr/>
            <p:nvPr/>
          </p:nvSpPr>
          <p:spPr>
            <a:xfrm>
              <a:off x="1" y="0"/>
              <a:ext cx="9942286" cy="1075343"/>
            </a:xfrm>
            <a:prstGeom prst="snip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254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_______</a:t>
              </a:r>
              <a:r>
                <a:rPr kumimoji="0" lang="es-MX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REPORTE DE ACTIVIDADES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DIRECCIÓN DE INFRAESTRUCTURA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OBRAS POR ADMINISTRACIÓN</a:t>
              </a:r>
            </a:p>
          </p:txBody>
        </p:sp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23" y="65678"/>
              <a:ext cx="2731730" cy="943985"/>
            </a:xfrm>
            <a:prstGeom prst="rect">
              <a:avLst/>
            </a:prstGeom>
          </p:spPr>
        </p:pic>
        <p:sp>
          <p:nvSpPr>
            <p:cNvPr id="28" name="Triángulo rectángulo 27"/>
            <p:cNvSpPr/>
            <p:nvPr/>
          </p:nvSpPr>
          <p:spPr>
            <a:xfrm rot="16200000">
              <a:off x="9469072" y="602127"/>
              <a:ext cx="471995" cy="474435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2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242716" y="2412338"/>
            <a:ext cx="169790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just" defTabSz="91281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 Light" panose="020B0303020204020204" pitchFamily="34" charset="0"/>
                <a:ea typeface="+mn-ea"/>
                <a:cs typeface="+mn-cs"/>
              </a:rPr>
              <a:t>INICIO / TERMINO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lang="es-ES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 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MAYO 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 2022</a:t>
            </a:r>
            <a:b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ES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MAYO 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 2022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16331" y="1785569"/>
            <a:ext cx="1768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REPORTE FOTOGRÁFICO:</a:t>
            </a: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ortar rectángulo de esquina diagonal 3"/>
          <p:cNvSpPr/>
          <p:nvPr/>
        </p:nvSpPr>
        <p:spPr>
          <a:xfrm>
            <a:off x="2155251" y="1796587"/>
            <a:ext cx="7816064" cy="5027106"/>
          </a:xfrm>
          <a:prstGeom prst="snip2DiagRect">
            <a:avLst>
              <a:gd name="adj1" fmla="val 0"/>
              <a:gd name="adj2" fmla="val 11031"/>
            </a:avLst>
          </a:prstGeom>
          <a:solidFill>
            <a:schemeClr val="bg1">
              <a:lumMod val="95000"/>
            </a:schemeClr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orbel Light" panose="020B0303020204020204" pitchFamily="34" charset="0"/>
              <a:ea typeface="+mn-ea"/>
              <a:cs typeface="+mn-cs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0048535" y="895349"/>
            <a:ext cx="2039143" cy="59173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rbel Light" panose="020B0303020204020204" pitchFamily="34" charset="0"/>
              <a:ea typeface="+mn-ea"/>
              <a:cs typeface="Tahoma" pitchFamily="34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10143737" y="1337262"/>
            <a:ext cx="191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COMENTARIOS Y/O OBSERVACIONES</a:t>
            </a:r>
          </a:p>
        </p:txBody>
      </p:sp>
      <p:sp>
        <p:nvSpPr>
          <p:cNvPr id="50" name="Rectángulo 49"/>
          <p:cNvSpPr/>
          <p:nvPr/>
        </p:nvSpPr>
        <p:spPr>
          <a:xfrm>
            <a:off x="29029" y="1192687"/>
            <a:ext cx="9942286" cy="52720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rbel Light" panose="020B0303020204020204" pitchFamily="34" charset="0"/>
                <a:ea typeface="+mn-ea"/>
                <a:cs typeface="Tahoma" pitchFamily="34" charset="0"/>
              </a:rPr>
              <a:t>TRABAJOS PARA  EXTEDER </a:t>
            </a:r>
            <a:r>
              <a:rPr kumimoji="0" lang="es-MX" sz="1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rbel Light" panose="020B0303020204020204" pitchFamily="34" charset="0"/>
                <a:ea typeface="+mn-ea"/>
                <a:cs typeface="Tahoma" pitchFamily="34" charset="0"/>
              </a:rPr>
              <a:t>DESAZOLVE  EN PUENTE DE LAS OVEJAS </a:t>
            </a: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rbel Light" panose="020B0303020204020204" pitchFamily="34" charset="0"/>
              <a:ea typeface="+mn-ea"/>
              <a:cs typeface="Tahoma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34388" y="3193961"/>
            <a:ext cx="17527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just" defTabSz="912813">
              <a:spcBef>
                <a:spcPct val="50000"/>
              </a:spcBef>
              <a:defRPr sz="1200" b="1">
                <a:solidFill>
                  <a:schemeClr val="bg1"/>
                </a:solidFill>
              </a:defRPr>
            </a:lvl1pPr>
          </a:lstStyle>
          <a:p>
            <a:pPr marL="0" marR="0" lvl="0" indent="0" algn="just" defTabSz="91281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 Light" panose="020B0303020204020204" pitchFamily="34" charset="0"/>
                <a:ea typeface="+mn-ea"/>
                <a:cs typeface="+mn-cs"/>
              </a:rPr>
              <a:t>CONCEPTO:</a:t>
            </a:r>
          </a:p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 Light" panose="020B0303020204020204" pitchFamily="34" charset="0"/>
                <a:ea typeface="+mn-ea"/>
                <a:cs typeface="Tahoma" pitchFamily="34" charset="0"/>
              </a:rPr>
              <a:t>-DESAZOLVE DEL ARROY TREA MARIAS</a:t>
            </a: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644" y="1934466"/>
            <a:ext cx="3575467" cy="268160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854011"/>
            <a:ext cx="3575467" cy="268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9195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41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 Light</vt:lpstr>
      <vt:lpstr>Tahoma</vt:lpstr>
      <vt:lpstr>1_Tema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SUB-DIR-CONTROL</dc:creator>
  <cp:lastModifiedBy>Direccion de obras publicas municipio san francisco</cp:lastModifiedBy>
  <cp:revision>77</cp:revision>
  <dcterms:created xsi:type="dcterms:W3CDTF">2022-02-08T17:43:24Z</dcterms:created>
  <dcterms:modified xsi:type="dcterms:W3CDTF">2022-06-07T18:21:18Z</dcterms:modified>
</cp:coreProperties>
</file>