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89974" y="-532296"/>
            <a:ext cx="12192000" cy="7034903"/>
          </a:xfrm>
          <a:prstGeom prst="bevel">
            <a:avLst>
              <a:gd name="adj" fmla="val 4742"/>
            </a:avLst>
          </a:prstGeom>
          <a:solidFill>
            <a:srgbClr val="FFFFFF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Imagen 2" descr="San Francisco del Rinc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" y="255298"/>
            <a:ext cx="2238375" cy="11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912490" y="415633"/>
            <a:ext cx="22546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DIRECTOR </a:t>
            </a:r>
            <a:r>
              <a:rPr lang="es-MX" sz="1200" dirty="0">
                <a:solidFill>
                  <a:schemeClr val="bg1"/>
                </a:solidFill>
              </a:rPr>
              <a:t>DE 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DESARROLLO SOCIAL Y HUMANO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1225964" y="1417361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33648" y="1460759"/>
            <a:ext cx="2922423" cy="2693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50" dirty="0" smtClean="0"/>
              <a:t>ASISTENTE</a:t>
            </a:r>
            <a:endParaRPr lang="es-MX" sz="115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127722" y="140247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8910653" y="1491975"/>
            <a:ext cx="111222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AUX</a:t>
            </a:r>
            <a:r>
              <a:rPr lang="es-MX" sz="1200" dirty="0"/>
              <a:t>. JURIDICO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4633412" y="207680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1003288" y="3058902"/>
            <a:ext cx="9436785" cy="1377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000967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2901269" y="306026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94904" y="3512968"/>
            <a:ext cx="1300962" cy="859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endParaRPr lang="es-MX" sz="10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150318" y="3521936"/>
            <a:ext cx="1345384" cy="876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238769" y="3532932"/>
            <a:ext cx="1357692" cy="8525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8077506" y="3509104"/>
            <a:ext cx="1329501" cy="900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1000" dirty="0"/>
          </a:p>
        </p:txBody>
      </p:sp>
      <p:sp>
        <p:nvSpPr>
          <p:cNvPr id="56" name="Rectángulo redondeado 55"/>
          <p:cNvSpPr/>
          <p:nvPr/>
        </p:nvSpPr>
        <p:spPr>
          <a:xfrm>
            <a:off x="4210501" y="3522433"/>
            <a:ext cx="1313469" cy="876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900" dirty="0"/>
          </a:p>
        </p:txBody>
      </p:sp>
      <p:cxnSp>
        <p:nvCxnSpPr>
          <p:cNvPr id="70" name="Conector recto 69"/>
          <p:cNvCxnSpPr/>
          <p:nvPr/>
        </p:nvCxnSpPr>
        <p:spPr>
          <a:xfrm>
            <a:off x="991871" y="4910812"/>
            <a:ext cx="9592262" cy="676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020805" y="490500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8832130" y="491757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2412374" y="5373063"/>
            <a:ext cx="1264965" cy="787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900" dirty="0"/>
          </a:p>
        </p:txBody>
      </p:sp>
      <p:sp>
        <p:nvSpPr>
          <p:cNvPr id="95" name="Rectángulo redondeado 94"/>
          <p:cNvSpPr/>
          <p:nvPr/>
        </p:nvSpPr>
        <p:spPr>
          <a:xfrm>
            <a:off x="5324863" y="5346780"/>
            <a:ext cx="1365406" cy="854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</a:t>
            </a:r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PROMOTOR SOCIAL</a:t>
            </a:r>
            <a:endParaRPr lang="es-MX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8168399" y="5356690"/>
            <a:ext cx="1382067" cy="845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PROMOTOR SOCIAL</a:t>
            </a:r>
          </a:p>
        </p:txBody>
      </p:sp>
      <p:sp>
        <p:nvSpPr>
          <p:cNvPr id="98" name="Rectángulo 97"/>
          <p:cNvSpPr/>
          <p:nvPr/>
        </p:nvSpPr>
        <p:spPr>
          <a:xfrm rot="5400000">
            <a:off x="8227125" y="3193335"/>
            <a:ext cx="6744579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gradFill flip="none" rotWithShape="1">
              <a:gsLst>
                <a:gs pos="0">
                  <a:schemeClr val="bg1"/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DESARROLLO </a:t>
            </a:r>
            <a:r>
              <a:rPr lang="es-ES" sz="32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SOCIAL Y HUMANO</a:t>
            </a:r>
            <a:endParaRPr lang="es-ES" sz="48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3" name="Rectángulo redondeado 112"/>
          <p:cNvSpPr/>
          <p:nvPr/>
        </p:nvSpPr>
        <p:spPr>
          <a:xfrm>
            <a:off x="9755888" y="3504679"/>
            <a:ext cx="1329501" cy="878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1000" dirty="0"/>
          </a:p>
        </p:txBody>
      </p:sp>
      <p:cxnSp>
        <p:nvCxnSpPr>
          <p:cNvPr id="130" name="Conector recto 129"/>
          <p:cNvCxnSpPr/>
          <p:nvPr/>
        </p:nvCxnSpPr>
        <p:spPr>
          <a:xfrm>
            <a:off x="3031151" y="491814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1000967" y="4376827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8832130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10431162" y="3047679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874466" y="2067176"/>
            <a:ext cx="229267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COORDINADOR </a:t>
            </a:r>
            <a:r>
              <a:rPr lang="es-MX" sz="1200" dirty="0"/>
              <a:t>DE PROMOTORES</a:t>
            </a:r>
          </a:p>
        </p:txBody>
      </p:sp>
      <p:cxnSp>
        <p:nvCxnSpPr>
          <p:cNvPr id="42" name="Conector recto 41"/>
          <p:cNvCxnSpPr/>
          <p:nvPr/>
        </p:nvCxnSpPr>
        <p:spPr>
          <a:xfrm>
            <a:off x="10573008" y="4369494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4839255" y="3065065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911505" y="3061506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5975062" y="1630475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5960098" y="992171"/>
            <a:ext cx="17605" cy="107198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61930" y="2548101"/>
            <a:ext cx="4401" cy="52581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3838590" y="1648194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39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SOCIAL-02</cp:lastModifiedBy>
  <cp:revision>34</cp:revision>
  <cp:lastPrinted>2018-11-01T15:16:57Z</cp:lastPrinted>
  <dcterms:created xsi:type="dcterms:W3CDTF">2018-10-22T17:48:52Z</dcterms:created>
  <dcterms:modified xsi:type="dcterms:W3CDTF">2022-04-27T21:10:30Z</dcterms:modified>
</cp:coreProperties>
</file>