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oteccion Civil San Francisco" initials="PCSF" lastIdx="2" clrIdx="0">
    <p:extLst>
      <p:ext uri="{19B8F6BF-5375-455C-9EA6-DF929625EA0E}">
        <p15:presenceInfo xmlns:p15="http://schemas.microsoft.com/office/powerpoint/2012/main" userId="6db945c770f1e6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A55D9-F085-CFB8-F14D-4A0C05532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D4012E-ABE4-0A82-1A9B-766B51251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3F4390-F4E9-7556-FAC2-289FB7EB6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AA8B-0BE8-4F4F-98F8-42FB7547A3AD}" type="datetimeFigureOut">
              <a:rPr lang="es-MX" smtClean="0"/>
              <a:t>12/07/2022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4CF00A-02A7-A697-358F-EE79CB324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7420CC-18DE-ACE4-B392-0504B9F4A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ED0B-E445-4D93-8B22-52432EBB2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211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031B17-C4B5-9609-65B2-C6AF06056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861119-BBA1-2CAD-4B3C-F4027C8D9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A508AC-A130-FB53-7671-36DD75869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AA8B-0BE8-4F4F-98F8-42FB7547A3AD}" type="datetimeFigureOut">
              <a:rPr lang="es-MX" smtClean="0"/>
              <a:t>12/07/2022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6BB976-8B7B-10BE-BEC1-963FA783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3A4C42-E3D5-7241-3E09-186CAF4FB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ED0B-E445-4D93-8B22-52432EBB2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58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E8C480-1688-1365-02EA-F95D5DFDF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291834-2BFB-EF19-CF2E-F85F0CB2A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34C3B0-D6DE-814E-EEA5-68883AD9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AA8B-0BE8-4F4F-98F8-42FB7547A3AD}" type="datetimeFigureOut">
              <a:rPr lang="es-MX" smtClean="0"/>
              <a:t>12/07/2022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8458C0-CEFE-4031-8648-0D8BC53B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E938DB-95CE-D617-4D58-5C5793D5C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ED0B-E445-4D93-8B22-52432EBB2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083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4FCC16-1D37-16DA-6B18-D8F320257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572C5A-4192-CB3E-20A3-AD3ECEDE5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E675E8-0B58-7BE3-8846-225E7375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AA8B-0BE8-4F4F-98F8-42FB7547A3AD}" type="datetimeFigureOut">
              <a:rPr lang="es-MX" smtClean="0"/>
              <a:t>12/07/2022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1A1754-C7BF-9F3A-B311-E16CB525B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7C1F06-620E-45AB-15DD-A150C986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ED0B-E445-4D93-8B22-52432EBB2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555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2D3F2E-240B-0109-FAF5-D6529DB5C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929ABB-6C4B-1DAA-12B9-A3A3F94BF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AEB8A1-3DE2-5506-0D9A-0826D0FD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AA8B-0BE8-4F4F-98F8-42FB7547A3AD}" type="datetimeFigureOut">
              <a:rPr lang="es-MX" smtClean="0"/>
              <a:t>12/07/2022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E53345-DEE3-40FE-53CE-E703E3AB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2B4C6A-56F8-16BD-42B5-1C598CFB5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ED0B-E445-4D93-8B22-52432EBB2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42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46416-2943-8BF5-5800-1FCC2CB5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C4365B-5AA3-878A-66B9-0EED56704C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422D99-C678-F3CB-8C7A-0F0E815A8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F446A9-18F9-E7EE-2BE2-A7B8EBD58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AA8B-0BE8-4F4F-98F8-42FB7547A3AD}" type="datetimeFigureOut">
              <a:rPr lang="es-MX" smtClean="0"/>
              <a:t>12/07/2022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BB3EA1-2537-FCA4-ECD0-787906E4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A9136F-8428-E3EF-3E97-CB6D94D0F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ED0B-E445-4D93-8B22-52432EBB2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57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42638-45B2-732A-6309-385428969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6D1AE9-F75B-6FF4-F639-CCAB97FC1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1A3F23-516F-282A-6EA1-8B6653847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6816E3E-4005-D107-1B15-A646D2B85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BFA6F0C-46F0-7FF9-3B37-585FD90DD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981C050-2CFC-EAA6-F73C-AC3CE04AA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AA8B-0BE8-4F4F-98F8-42FB7547A3AD}" type="datetimeFigureOut">
              <a:rPr lang="es-MX" smtClean="0"/>
              <a:t>12/07/2022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59CB9BD-4F36-CDB9-CBFE-21803E5D4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03BC3E-9DDF-C904-5EEE-32C7E1EB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ED0B-E445-4D93-8B22-52432EBB2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592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07CDE-3243-E266-0879-F081D3ECE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4E020AC-9A70-4B62-20A3-01790DCA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AA8B-0BE8-4F4F-98F8-42FB7547A3AD}" type="datetimeFigureOut">
              <a:rPr lang="es-MX" smtClean="0"/>
              <a:t>12/07/2022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A2B46F-6579-45FE-1313-01AB8377F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AF44EBF-BBCC-209B-C556-CF28E0758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ED0B-E445-4D93-8B22-52432EBB2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60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5A6A00-F6E9-5232-EC7F-9C187203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AA8B-0BE8-4F4F-98F8-42FB7547A3AD}" type="datetimeFigureOut">
              <a:rPr lang="es-MX" smtClean="0"/>
              <a:t>12/07/2022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37D8FD-0B95-119C-B44D-3B13BE34B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5B01BD-E8A6-15E8-F126-FCDBA7252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ED0B-E445-4D93-8B22-52432EBB2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38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8E2B90-7EFA-1025-9CF2-739F374D4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FAA8C4-1E23-CA40-7822-74AB6205B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83D3AB-98A6-6247-9FBF-98D99154A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E04A3E-791E-EABE-638D-02BF5D065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AA8B-0BE8-4F4F-98F8-42FB7547A3AD}" type="datetimeFigureOut">
              <a:rPr lang="es-MX" smtClean="0"/>
              <a:t>12/07/2022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2DDE3A-F9D2-F8C4-0220-2DCD2DE49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6AE50D-78DB-C5E5-82D7-D0260D41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ED0B-E445-4D93-8B22-52432EBB2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64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B666F-A06E-75E1-17C7-BF6388CA1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D3268A-013F-AC1F-5671-CD5CF3488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F67373-8CE0-D3A6-4A45-B09072635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C4F74A-89B0-ABAB-D062-1C21CE123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AA8B-0BE8-4F4F-98F8-42FB7547A3AD}" type="datetimeFigureOut">
              <a:rPr lang="es-MX" smtClean="0"/>
              <a:t>12/07/2022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93F22B-B1A3-94F1-BF0A-3C7A3D029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0B5941-E9CD-6C85-0BAC-28D6A315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ED0B-E445-4D93-8B22-52432EBB2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803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4044C4-5BA9-8866-7136-FA360DE82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6E660F-8F57-A4C7-9813-1C3C0915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DEBB6E-C58E-8F24-4D13-513140A79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BAA8B-0BE8-4F4F-98F8-42FB7547A3AD}" type="datetimeFigureOut">
              <a:rPr lang="es-MX" smtClean="0"/>
              <a:t>12/07/2022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FE3CF9-D71A-7FDB-A53C-1D5447A73A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36D1BE-963A-480D-04C0-4E73E292F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ED0B-E445-4D93-8B22-52432EBB25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261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1B6B7-B7B3-3DDD-75DD-36919174F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7947" y="338783"/>
            <a:ext cx="7304183" cy="510363"/>
          </a:xfrm>
        </p:spPr>
        <p:txBody>
          <a:bodyPr>
            <a:noAutofit/>
          </a:bodyPr>
          <a:lstStyle/>
          <a:p>
            <a:r>
              <a:rPr lang="es-MX" sz="2400" dirty="0">
                <a:latin typeface="+mn-lt"/>
              </a:rPr>
              <a:t>PROTECCION CIVIL MUNICIPAL</a:t>
            </a:r>
            <a:br>
              <a:rPr lang="es-MX" sz="2400" dirty="0">
                <a:latin typeface="+mn-lt"/>
              </a:rPr>
            </a:br>
            <a:r>
              <a:rPr lang="es-MX" sz="2400" dirty="0">
                <a:latin typeface="+mn-lt"/>
              </a:rPr>
              <a:t>SAN FRANCISCO DEL RINCON.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2E98F8-457E-F643-B5F7-C2CE172E6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9321" y="1131384"/>
            <a:ext cx="2193851" cy="56331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s-MX" sz="1400" b="1" dirty="0"/>
              <a:t>DIRECCIÓN</a:t>
            </a:r>
          </a:p>
          <a:p>
            <a:r>
              <a:rPr lang="es-MX" sz="1400" dirty="0"/>
              <a:t>DIRECTOR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0E60786-B632-51DE-E495-DD2E2387CFB4}"/>
              </a:ext>
            </a:extLst>
          </p:cNvPr>
          <p:cNvSpPr/>
          <p:nvPr/>
        </p:nvSpPr>
        <p:spPr>
          <a:xfrm>
            <a:off x="4999074" y="2146566"/>
            <a:ext cx="2404472" cy="6742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b="1" dirty="0"/>
              <a:t>ADMINISTRATIVO</a:t>
            </a:r>
          </a:p>
          <a:p>
            <a:pPr algn="ctr"/>
            <a:endParaRPr lang="es-MX" sz="1100" dirty="0"/>
          </a:p>
          <a:p>
            <a:pPr algn="ctr"/>
            <a:r>
              <a:rPr lang="es-MX" sz="1100" dirty="0"/>
              <a:t>SECRETARIA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175B57B0-0A12-0BAB-36E4-46EAF0943C7C}"/>
              </a:ext>
            </a:extLst>
          </p:cNvPr>
          <p:cNvSpPr/>
          <p:nvPr/>
        </p:nvSpPr>
        <p:spPr>
          <a:xfrm>
            <a:off x="5094010" y="3384144"/>
            <a:ext cx="2404471" cy="734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b="1" dirty="0"/>
              <a:t>AREA TECNICA</a:t>
            </a:r>
          </a:p>
          <a:p>
            <a:pPr algn="ctr"/>
            <a:endParaRPr lang="es-MX" sz="1100" dirty="0"/>
          </a:p>
          <a:p>
            <a:pPr algn="ctr"/>
            <a:r>
              <a:rPr lang="es-MX" sz="1100" dirty="0"/>
              <a:t>° PARAMEDICO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822F1D9-6E53-8883-D101-5ECBCDAC2BA3}"/>
              </a:ext>
            </a:extLst>
          </p:cNvPr>
          <p:cNvSpPr/>
          <p:nvPr/>
        </p:nvSpPr>
        <p:spPr>
          <a:xfrm>
            <a:off x="8207566" y="3429000"/>
            <a:ext cx="2404471" cy="51778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b="1" dirty="0"/>
              <a:t>OPERATIVA</a:t>
            </a:r>
          </a:p>
          <a:p>
            <a:pPr algn="ctr"/>
            <a:endParaRPr lang="es-MX" sz="1100" dirty="0"/>
          </a:p>
          <a:p>
            <a:pPr algn="ctr"/>
            <a:r>
              <a:rPr lang="es-MX" sz="1100" dirty="0"/>
              <a:t>° BOMBERO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7D494F4-0DAC-7277-2F69-4CECEDABF0B1}"/>
              </a:ext>
            </a:extLst>
          </p:cNvPr>
          <p:cNvSpPr/>
          <p:nvPr/>
        </p:nvSpPr>
        <p:spPr>
          <a:xfrm>
            <a:off x="2102234" y="3332603"/>
            <a:ext cx="2489812" cy="85735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b="1" dirty="0"/>
              <a:t>PREVENCIÓN Y CAPACITACIÓN</a:t>
            </a:r>
          </a:p>
          <a:p>
            <a:pPr algn="ctr"/>
            <a:endParaRPr lang="es-MX" sz="1100" dirty="0"/>
          </a:p>
          <a:p>
            <a:pPr algn="ctr"/>
            <a:r>
              <a:rPr lang="es-MX" sz="1100" dirty="0"/>
              <a:t>° PARAMEDICO</a:t>
            </a:r>
          </a:p>
          <a:p>
            <a:pPr algn="ctr"/>
            <a:r>
              <a:rPr lang="es-MX" sz="1100" dirty="0"/>
              <a:t>° PARAMEDICO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F989246-221F-0894-AA99-47D6738F3A79}"/>
              </a:ext>
            </a:extLst>
          </p:cNvPr>
          <p:cNvSpPr/>
          <p:nvPr/>
        </p:nvSpPr>
        <p:spPr>
          <a:xfrm>
            <a:off x="8197930" y="4361058"/>
            <a:ext cx="2404465" cy="11558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b="1" dirty="0"/>
              <a:t>TURNO A</a:t>
            </a:r>
          </a:p>
          <a:p>
            <a:pPr algn="ctr"/>
            <a:endParaRPr lang="es-MX" sz="1100" dirty="0"/>
          </a:p>
          <a:p>
            <a:pPr algn="ctr"/>
            <a:r>
              <a:rPr lang="es-MX" sz="1100" dirty="0"/>
              <a:t>° PARAMEDICO</a:t>
            </a:r>
          </a:p>
          <a:p>
            <a:pPr algn="ctr"/>
            <a:r>
              <a:rPr lang="es-MX" sz="1100" dirty="0"/>
              <a:t>° PARAMEDICO</a:t>
            </a:r>
          </a:p>
          <a:p>
            <a:pPr algn="ctr"/>
            <a:r>
              <a:rPr lang="es-MX" sz="1100" dirty="0"/>
              <a:t>° BOMBERO</a:t>
            </a:r>
          </a:p>
          <a:p>
            <a:pPr algn="ctr"/>
            <a:r>
              <a:rPr lang="es-MX" sz="1100" dirty="0"/>
              <a:t>° PARAMEDICO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3E00D75B-B176-3A4B-6B37-66E6AEDB2FB8}"/>
              </a:ext>
            </a:extLst>
          </p:cNvPr>
          <p:cNvSpPr/>
          <p:nvPr/>
        </p:nvSpPr>
        <p:spPr>
          <a:xfrm>
            <a:off x="5229050" y="5101577"/>
            <a:ext cx="2404471" cy="125675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b="1" dirty="0"/>
              <a:t>TURNO B</a:t>
            </a:r>
          </a:p>
          <a:p>
            <a:pPr algn="ctr"/>
            <a:endParaRPr lang="es-MX" sz="1100" dirty="0"/>
          </a:p>
          <a:p>
            <a:pPr algn="ctr"/>
            <a:r>
              <a:rPr lang="es-MX" sz="1100" dirty="0"/>
              <a:t>° BOMBERO</a:t>
            </a:r>
          </a:p>
          <a:p>
            <a:pPr algn="ctr"/>
            <a:r>
              <a:rPr lang="es-MX" sz="1100" dirty="0"/>
              <a:t>° PARAMEDICO</a:t>
            </a:r>
          </a:p>
          <a:p>
            <a:pPr algn="ctr"/>
            <a:r>
              <a:rPr lang="es-MX" sz="1100" dirty="0"/>
              <a:t>° PARAMEDICO</a:t>
            </a:r>
          </a:p>
          <a:p>
            <a:pPr algn="ctr"/>
            <a:r>
              <a:rPr lang="es-MX" sz="1100" dirty="0"/>
              <a:t>° PARAMEDICO</a:t>
            </a:r>
          </a:p>
        </p:txBody>
      </p: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495832C1-C596-E60D-68B4-8954C9C74549}"/>
              </a:ext>
            </a:extLst>
          </p:cNvPr>
          <p:cNvCxnSpPr>
            <a:cxnSpLocks/>
          </p:cNvCxnSpPr>
          <p:nvPr/>
        </p:nvCxnSpPr>
        <p:spPr>
          <a:xfrm flipH="1">
            <a:off x="7713205" y="5296581"/>
            <a:ext cx="27277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2" name="Imagen 41">
            <a:extLst>
              <a:ext uri="{FF2B5EF4-FFF2-40B4-BE49-F238E27FC236}">
                <a16:creationId xmlns:a16="http://schemas.microsoft.com/office/drawing/2014/main" id="{4F1A8D2F-EB41-0B9F-2522-5E8E14133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906497" y="5105875"/>
            <a:ext cx="164606" cy="335309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2407A1BF-4CA6-1683-A4AF-821071064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322" y="4025748"/>
            <a:ext cx="164606" cy="335309"/>
          </a:xfrm>
          <a:prstGeom prst="rect">
            <a:avLst/>
          </a:prstGeom>
        </p:spPr>
      </p:pic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C4221736-762E-542D-E983-E1F840761135}"/>
              </a:ext>
            </a:extLst>
          </p:cNvPr>
          <p:cNvCxnSpPr/>
          <p:nvPr/>
        </p:nvCxnSpPr>
        <p:spPr>
          <a:xfrm>
            <a:off x="7593418" y="3687894"/>
            <a:ext cx="52601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6" name="Imagen 45">
            <a:extLst>
              <a:ext uri="{FF2B5EF4-FFF2-40B4-BE49-F238E27FC236}">
                <a16:creationId xmlns:a16="http://schemas.microsoft.com/office/drawing/2014/main" id="{49209795-434C-EFA8-67FD-C64E9486C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720292" y="3547984"/>
            <a:ext cx="171971" cy="428463"/>
          </a:xfrm>
          <a:prstGeom prst="rect">
            <a:avLst/>
          </a:prstGeom>
        </p:spPr>
      </p:pic>
      <p:sp>
        <p:nvSpPr>
          <p:cNvPr id="47" name="Rectángulo 46">
            <a:extLst>
              <a:ext uri="{FF2B5EF4-FFF2-40B4-BE49-F238E27FC236}">
                <a16:creationId xmlns:a16="http://schemas.microsoft.com/office/drawing/2014/main" id="{C573A2BA-A439-E5AA-31FF-81EC06B19456}"/>
              </a:ext>
            </a:extLst>
          </p:cNvPr>
          <p:cNvSpPr/>
          <p:nvPr/>
        </p:nvSpPr>
        <p:spPr>
          <a:xfrm>
            <a:off x="2436724" y="5101578"/>
            <a:ext cx="2404467" cy="12567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b="1" dirty="0"/>
              <a:t>TURNO C</a:t>
            </a:r>
          </a:p>
          <a:p>
            <a:pPr algn="ctr"/>
            <a:endParaRPr lang="es-MX" sz="1100" b="1" dirty="0"/>
          </a:p>
          <a:p>
            <a:pPr algn="ctr"/>
            <a:r>
              <a:rPr lang="es-MX" sz="1100" dirty="0"/>
              <a:t>° BOMBERO</a:t>
            </a:r>
          </a:p>
          <a:p>
            <a:pPr algn="ctr"/>
            <a:r>
              <a:rPr lang="es-MX" sz="1100" dirty="0"/>
              <a:t>° PARAMEDICO</a:t>
            </a:r>
          </a:p>
          <a:p>
            <a:pPr algn="ctr"/>
            <a:r>
              <a:rPr lang="es-MX" sz="1100" dirty="0"/>
              <a:t>° PARAMEDICO</a:t>
            </a:r>
          </a:p>
          <a:p>
            <a:pPr algn="ctr"/>
            <a:r>
              <a:rPr lang="es-MX" sz="1100" dirty="0"/>
              <a:t>° TELEFONISTA 911</a:t>
            </a:r>
          </a:p>
        </p:txBody>
      </p: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33424287-79EE-1D27-5170-066F6701AF6A}"/>
              </a:ext>
            </a:extLst>
          </p:cNvPr>
          <p:cNvCxnSpPr>
            <a:cxnSpLocks/>
          </p:cNvCxnSpPr>
          <p:nvPr/>
        </p:nvCxnSpPr>
        <p:spPr>
          <a:xfrm>
            <a:off x="6296245" y="1694693"/>
            <a:ext cx="0" cy="3478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FD54C3EA-3B14-B07E-C4E2-D6E54108C1D1}"/>
              </a:ext>
            </a:extLst>
          </p:cNvPr>
          <p:cNvCxnSpPr/>
          <p:nvPr/>
        </p:nvCxnSpPr>
        <p:spPr>
          <a:xfrm>
            <a:off x="6296245" y="2941504"/>
            <a:ext cx="0" cy="3525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5665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58</Words>
  <Application>Microsoft Office PowerPoint</Application>
  <PresentationFormat>Panorámica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PROTECCION CIVIL MUNICIPAL SAN FRANCISCO DEL RINCON.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PROTECCION CIVIL MUNICIPAL SAN FRANCISCO DEL RINCON.</dc:title>
  <dc:creator>Proteccion Civil San Francisco</dc:creator>
  <cp:lastModifiedBy>Proteccion Civil San Francisco</cp:lastModifiedBy>
  <cp:revision>2</cp:revision>
  <dcterms:created xsi:type="dcterms:W3CDTF">2022-07-12T16:26:13Z</dcterms:created>
  <dcterms:modified xsi:type="dcterms:W3CDTF">2022-07-12T16:41:00Z</dcterms:modified>
</cp:coreProperties>
</file>