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125" d="100"/>
          <a:sy n="125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10019-794B-47EB-A202-20804E4E8C37}" type="doc">
      <dgm:prSet loTypeId="urn:microsoft.com/office/officeart/2008/layout/HalfCircleOrganizationChart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E3376153-37B6-4AAB-B2D7-0EC8B263DC15}">
      <dgm:prSet phldrT="[Texto]"/>
      <dgm:spPr/>
      <dgm:t>
        <a:bodyPr/>
        <a:lstStyle/>
        <a:p>
          <a:endParaRPr lang="es-ES" b="1" dirty="0" smtClean="0">
            <a:latin typeface="Arial Black" pitchFamily="34" charset="0"/>
          </a:endParaRPr>
        </a:p>
        <a:p>
          <a:r>
            <a:rPr lang="es-ES" dirty="0" smtClean="0"/>
            <a:t> </a:t>
          </a:r>
          <a:r>
            <a:rPr lang="es-ES" b="1" dirty="0" smtClean="0">
              <a:latin typeface="Arial" pitchFamily="34" charset="0"/>
              <a:cs typeface="Arial" pitchFamily="34" charset="0"/>
            </a:rPr>
            <a:t>PRESIDENTE MUNICIPAL </a:t>
          </a:r>
          <a:endParaRPr lang="es-MX" b="1" dirty="0">
            <a:latin typeface="Arial" pitchFamily="34" charset="0"/>
            <a:cs typeface="Arial" pitchFamily="34" charset="0"/>
          </a:endParaRPr>
        </a:p>
      </dgm:t>
      <dgm:extLst/>
    </dgm:pt>
    <dgm:pt modelId="{84488148-1599-414E-B87E-3F6D12D56DE8}" type="parTrans" cxnId="{F2AB155D-98A0-4A3A-A363-6CE660FB2285}">
      <dgm:prSet/>
      <dgm:spPr/>
      <dgm:t>
        <a:bodyPr/>
        <a:lstStyle/>
        <a:p>
          <a:endParaRPr lang="es-MX"/>
        </a:p>
      </dgm:t>
    </dgm:pt>
    <dgm:pt modelId="{CE3A9716-AAC8-4115-94A3-ACDCF112E48F}" type="sibTrans" cxnId="{F2AB155D-98A0-4A3A-A363-6CE660FB2285}">
      <dgm:prSet/>
      <dgm:spPr/>
      <dgm:t>
        <a:bodyPr/>
        <a:lstStyle/>
        <a:p>
          <a:endParaRPr lang="es-MX"/>
        </a:p>
      </dgm:t>
    </dgm:pt>
    <dgm:pt modelId="{7158B868-2728-4BAE-9E3D-9817ED722140}">
      <dgm:prSet phldrT="[Texto]"/>
      <dgm:spPr/>
      <dgm:t>
        <a:bodyPr/>
        <a:lstStyle/>
        <a:p>
          <a:endParaRPr lang="es-ES" b="1" dirty="0" smtClean="0">
            <a:latin typeface="Arial Black" pitchFamily="34" charset="0"/>
          </a:endParaRPr>
        </a:p>
        <a:p>
          <a:r>
            <a:rPr lang="es-ES" b="1" dirty="0" smtClean="0">
              <a:latin typeface="Arial" pitchFamily="34" charset="0"/>
              <a:cs typeface="Arial" pitchFamily="34" charset="0"/>
            </a:rPr>
            <a:t>COORD. DE GIRAS Y EVENTOS 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01EC666E-E098-4080-9C44-000A64B2C8C0}" type="parTrans" cxnId="{F97A99BB-8D3C-47B8-A280-008325B09281}">
      <dgm:prSet/>
      <dgm:spPr/>
      <dgm:t>
        <a:bodyPr/>
        <a:lstStyle/>
        <a:p>
          <a:endParaRPr lang="es-MX"/>
        </a:p>
      </dgm:t>
    </dgm:pt>
    <dgm:pt modelId="{F8FAD977-5276-485A-BFEB-AE47A64D7604}" type="sibTrans" cxnId="{F97A99BB-8D3C-47B8-A280-008325B09281}">
      <dgm:prSet/>
      <dgm:spPr/>
      <dgm:t>
        <a:bodyPr/>
        <a:lstStyle/>
        <a:p>
          <a:endParaRPr lang="es-MX"/>
        </a:p>
      </dgm:t>
    </dgm:pt>
    <dgm:pt modelId="{C9415AB4-D708-4AA1-B880-0E60E86E92E4}">
      <dgm:prSet phldrT="[Texto]"/>
      <dgm:spPr/>
      <dgm:t>
        <a:bodyPr/>
        <a:lstStyle/>
        <a:p>
          <a:pPr rtl="0"/>
          <a:r>
            <a:rPr lang="es-MX" b="1" dirty="0" smtClean="0">
              <a:latin typeface="Arial" pitchFamily="34" charset="0"/>
              <a:cs typeface="Arial" pitchFamily="34" charset="0"/>
            </a:rPr>
            <a:t>MANTENIMIENTO INTERNO TRES PLAZAS   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330455D9-699E-46C7-B983-692F5B77618A}" type="parTrans" cxnId="{B9014704-3E96-4F01-BDF0-93D6D89079DD}">
      <dgm:prSet/>
      <dgm:spPr/>
      <dgm:t>
        <a:bodyPr/>
        <a:lstStyle/>
        <a:p>
          <a:endParaRPr lang="es-MX"/>
        </a:p>
      </dgm:t>
    </dgm:pt>
    <dgm:pt modelId="{2652B13E-0DA7-478C-909D-3A6AE813D70F}" type="sibTrans" cxnId="{B9014704-3E96-4F01-BDF0-93D6D89079DD}">
      <dgm:prSet/>
      <dgm:spPr/>
      <dgm:t>
        <a:bodyPr/>
        <a:lstStyle/>
        <a:p>
          <a:endParaRPr lang="es-MX"/>
        </a:p>
      </dgm:t>
    </dgm:pt>
    <dgm:pt modelId="{9655F502-8DF2-48DA-855A-AC33ACC52EE0}" type="asst">
      <dgm:prSet phldrT="[Texto]" custT="1"/>
      <dgm:spPr/>
      <dgm:t>
        <a:bodyPr/>
        <a:lstStyle/>
        <a:p>
          <a:r>
            <a:rPr lang="es-ES" sz="900" b="1" dirty="0" smtClean="0">
              <a:latin typeface="Arial Black" pitchFamily="34" charset="0"/>
            </a:rPr>
            <a:t> </a:t>
          </a:r>
        </a:p>
        <a:p>
          <a:r>
            <a:rPr lang="es-ES" sz="800" b="0" dirty="0" smtClean="0">
              <a:latin typeface="Arial Black" pitchFamily="34" charset="0"/>
              <a:cs typeface="Arial" pitchFamily="34" charset="0"/>
            </a:rPr>
            <a:t>ASISTENTE DEL PRESIDENTE </a:t>
          </a:r>
          <a:endParaRPr lang="es-MX" sz="800" b="0" dirty="0">
            <a:latin typeface="Arial" pitchFamily="34" charset="0"/>
            <a:cs typeface="Arial" pitchFamily="34" charset="0"/>
          </a:endParaRPr>
        </a:p>
      </dgm:t>
    </dgm:pt>
    <dgm:pt modelId="{DAEECF32-A1E9-4123-A555-FBEE5BF31C91}" type="parTrans" cxnId="{D7C3C76D-04AD-43AE-A681-EBB095B638A2}">
      <dgm:prSet/>
      <dgm:spPr/>
      <dgm:t>
        <a:bodyPr/>
        <a:lstStyle/>
        <a:p>
          <a:endParaRPr lang="es-MX"/>
        </a:p>
      </dgm:t>
    </dgm:pt>
    <dgm:pt modelId="{D03662B8-381D-41E5-A4BF-085666BD2F83}" type="sibTrans" cxnId="{D7C3C76D-04AD-43AE-A681-EBB095B638A2}">
      <dgm:prSet/>
      <dgm:spPr/>
      <dgm:t>
        <a:bodyPr/>
        <a:lstStyle/>
        <a:p>
          <a:endParaRPr lang="es-MX"/>
        </a:p>
      </dgm:t>
    </dgm:pt>
    <dgm:pt modelId="{6CC3615C-E286-4579-8888-2E9F1EECB5BD}">
      <dgm:prSet phldrT="[Texto]"/>
      <dgm:spPr/>
      <dgm:t>
        <a:bodyPr/>
        <a:lstStyle/>
        <a:p>
          <a:pPr algn="ctr" rtl="0"/>
          <a:r>
            <a:rPr lang="es-MX" b="1" dirty="0" smtClean="0">
              <a:latin typeface="Arial" pitchFamily="34" charset="0"/>
              <a:cs typeface="Arial" pitchFamily="34" charset="0"/>
            </a:rPr>
            <a:t>AUX. MANTENIMIENTO  INTERNO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D2590E41-9726-41E3-AE75-0FA630D9DEC2}" type="parTrans" cxnId="{A0AC2B92-504B-4D7F-AF2A-E914BA3FACDC}">
      <dgm:prSet/>
      <dgm:spPr/>
      <dgm:t>
        <a:bodyPr/>
        <a:lstStyle/>
        <a:p>
          <a:endParaRPr lang="es-MX"/>
        </a:p>
      </dgm:t>
    </dgm:pt>
    <dgm:pt modelId="{4CEC3A53-B5EA-4334-A842-3AB4B760AF7B}" type="sibTrans" cxnId="{A0AC2B92-504B-4D7F-AF2A-E914BA3FACDC}">
      <dgm:prSet/>
      <dgm:spPr/>
      <dgm:t>
        <a:bodyPr/>
        <a:lstStyle/>
        <a:p>
          <a:endParaRPr lang="es-MX"/>
        </a:p>
      </dgm:t>
    </dgm:pt>
    <dgm:pt modelId="{730EFFEA-9B9F-48F0-AF1C-03404E00CBF4}" type="asst">
      <dgm:prSet/>
      <dgm:spPr/>
      <dgm:t>
        <a:bodyPr/>
        <a:lstStyle/>
        <a:p>
          <a:endParaRPr lang="es-MX"/>
        </a:p>
      </dgm:t>
    </dgm:pt>
    <dgm:pt modelId="{BFA0C3ED-1FA4-4527-BC0E-F96932FB9FBB}" type="parTrans" cxnId="{C6BF61F0-F570-4F99-9D8C-0F3ED425F8A5}">
      <dgm:prSet/>
      <dgm:spPr/>
      <dgm:t>
        <a:bodyPr/>
        <a:lstStyle/>
        <a:p>
          <a:endParaRPr lang="es-MX"/>
        </a:p>
      </dgm:t>
    </dgm:pt>
    <dgm:pt modelId="{035FA49F-53E4-4F44-9D56-9362B0C084F8}" type="sibTrans" cxnId="{C6BF61F0-F570-4F99-9D8C-0F3ED425F8A5}">
      <dgm:prSet/>
      <dgm:spPr/>
      <dgm:t>
        <a:bodyPr/>
        <a:lstStyle/>
        <a:p>
          <a:endParaRPr lang="es-MX"/>
        </a:p>
      </dgm:t>
    </dgm:pt>
    <dgm:pt modelId="{25DE0AB2-0EF0-42A8-B780-5D84FE03EC95}" type="asst">
      <dgm:prSet phldrT="[Texto]"/>
      <dgm:spPr/>
      <dgm:t>
        <a:bodyPr/>
        <a:lstStyle/>
        <a:p>
          <a:r>
            <a:rPr lang="es-ES" b="1" dirty="0" smtClean="0">
              <a:latin typeface="Arial Black" pitchFamily="34" charset="0"/>
            </a:rPr>
            <a:t> </a:t>
          </a:r>
        </a:p>
        <a:p>
          <a:r>
            <a:rPr lang="es-MX" b="0" dirty="0" smtClean="0">
              <a:latin typeface="Arial" pitchFamily="34" charset="0"/>
              <a:cs typeface="Arial" pitchFamily="34" charset="0"/>
            </a:rPr>
            <a:t>SECRETARIA “A”</a:t>
          </a:r>
          <a:endParaRPr lang="es-MX" b="0" dirty="0">
            <a:latin typeface="Arial" pitchFamily="34" charset="0"/>
            <a:cs typeface="Arial" pitchFamily="34" charset="0"/>
          </a:endParaRPr>
        </a:p>
      </dgm:t>
    </dgm:pt>
    <dgm:pt modelId="{F63F7A75-F459-4F9D-8023-F42B309CD7DD}" type="parTrans" cxnId="{0CD17299-80CE-401A-878C-2A056F786D35}">
      <dgm:prSet/>
      <dgm:spPr/>
      <dgm:t>
        <a:bodyPr/>
        <a:lstStyle/>
        <a:p>
          <a:endParaRPr lang="es-MX"/>
        </a:p>
      </dgm:t>
    </dgm:pt>
    <dgm:pt modelId="{6294514E-C885-4DD9-B6EF-EBA57044AE53}" type="sibTrans" cxnId="{0CD17299-80CE-401A-878C-2A056F786D35}">
      <dgm:prSet/>
      <dgm:spPr/>
      <dgm:t>
        <a:bodyPr/>
        <a:lstStyle/>
        <a:p>
          <a:endParaRPr lang="es-MX"/>
        </a:p>
      </dgm:t>
    </dgm:pt>
    <dgm:pt modelId="{EBCF0B49-3E89-4073-B153-CF9E2E1E4480}">
      <dgm:prSet phldrT="[Texto]"/>
      <dgm:spPr/>
      <dgm:t>
        <a:bodyPr/>
        <a:lstStyle/>
        <a:p>
          <a:pPr rtl="0"/>
          <a:r>
            <a:rPr lang="es-MX" b="1" dirty="0" smtClean="0">
              <a:latin typeface="Arial" pitchFamily="34" charset="0"/>
              <a:cs typeface="Arial" pitchFamily="34" charset="0"/>
            </a:rPr>
            <a:t>EBANISTA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8DF0CF44-93FD-4B0A-A38C-33FBCAA72DF2}" type="sibTrans" cxnId="{C549C186-4924-4E04-968B-3BE20DD28892}">
      <dgm:prSet/>
      <dgm:spPr/>
      <dgm:t>
        <a:bodyPr/>
        <a:lstStyle/>
        <a:p>
          <a:endParaRPr lang="es-MX"/>
        </a:p>
      </dgm:t>
    </dgm:pt>
    <dgm:pt modelId="{8805AA94-29B7-4C82-BABD-06C66E95AD21}" type="parTrans" cxnId="{C549C186-4924-4E04-968B-3BE20DD28892}">
      <dgm:prSet/>
      <dgm:spPr/>
      <dgm:t>
        <a:bodyPr/>
        <a:lstStyle/>
        <a:p>
          <a:endParaRPr lang="es-MX"/>
        </a:p>
      </dgm:t>
    </dgm:pt>
    <dgm:pt modelId="{3F5D2BBB-C1B3-4632-921F-CC9DC4CCB91C}">
      <dgm:prSet phldrT="[Texto]"/>
      <dgm:spPr/>
      <dgm:t>
        <a:bodyPr/>
        <a:lstStyle/>
        <a:p>
          <a:pPr rtl="0"/>
          <a:r>
            <a:rPr lang="es-MX" b="1" dirty="0" smtClean="0">
              <a:latin typeface="Arial" pitchFamily="34" charset="0"/>
              <a:cs typeface="Arial" pitchFamily="34" charset="0"/>
            </a:rPr>
            <a:t>ENCARGADO DEL RELOJ</a:t>
          </a:r>
          <a:endParaRPr lang="es-MX" b="1" dirty="0">
            <a:latin typeface="Arial" pitchFamily="34" charset="0"/>
            <a:cs typeface="Arial" pitchFamily="34" charset="0"/>
          </a:endParaRPr>
        </a:p>
      </dgm:t>
    </dgm:pt>
    <dgm:pt modelId="{108AC6E3-ABDB-4D1B-AE9C-1D529EB68C41}" type="parTrans" cxnId="{5070D8E3-404B-4E79-8BC0-413D0BB0CB94}">
      <dgm:prSet/>
      <dgm:spPr/>
      <dgm:t>
        <a:bodyPr/>
        <a:lstStyle/>
        <a:p>
          <a:endParaRPr lang="es-MX"/>
        </a:p>
      </dgm:t>
    </dgm:pt>
    <dgm:pt modelId="{FB7CF5A2-9E91-4679-91A8-E9804B4C45D3}" type="sibTrans" cxnId="{5070D8E3-404B-4E79-8BC0-413D0BB0CB94}">
      <dgm:prSet/>
      <dgm:spPr/>
      <dgm:t>
        <a:bodyPr/>
        <a:lstStyle/>
        <a:p>
          <a:endParaRPr lang="es-MX"/>
        </a:p>
      </dgm:t>
    </dgm:pt>
    <dgm:pt modelId="{80514538-608E-4532-BBCD-069139A1B7C7}" type="pres">
      <dgm:prSet presAssocID="{42C10019-794B-47EB-A202-20804E4E8C3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05EF78C-FA88-48EA-BA5D-DB27306C76A5}" type="pres">
      <dgm:prSet presAssocID="{E3376153-37B6-4AAB-B2D7-0EC8B263DC1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3CE54A9B-6B85-4040-91A0-09041B163F20}" type="pres">
      <dgm:prSet presAssocID="{E3376153-37B6-4AAB-B2D7-0EC8B263DC15}" presName="rootComposite1" presStyleCnt="0"/>
      <dgm:spPr/>
      <dgm:t>
        <a:bodyPr/>
        <a:lstStyle/>
        <a:p>
          <a:endParaRPr lang="es-MX"/>
        </a:p>
      </dgm:t>
    </dgm:pt>
    <dgm:pt modelId="{12B956C5-7FC4-47B8-B3A7-160E5A4D0F69}" type="pres">
      <dgm:prSet presAssocID="{E3376153-37B6-4AAB-B2D7-0EC8B263DC15}" presName="rootText1" presStyleLbl="alignAcc1" presStyleIdx="0" presStyleCnt="0" custLinFactY="-100000" custLinFactNeighborY="-1223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42B258C-0D74-4952-B5C8-6A3E15D08087}" type="pres">
      <dgm:prSet presAssocID="{E3376153-37B6-4AAB-B2D7-0EC8B263DC15}" presName="topArc1" presStyleLbl="parChTrans1D1" presStyleIdx="0" presStyleCnt="18"/>
      <dgm:spPr/>
      <dgm:t>
        <a:bodyPr/>
        <a:lstStyle/>
        <a:p>
          <a:endParaRPr lang="es-MX"/>
        </a:p>
      </dgm:t>
    </dgm:pt>
    <dgm:pt modelId="{A337CEE9-B191-4404-BE0C-2BEA48868B62}" type="pres">
      <dgm:prSet presAssocID="{E3376153-37B6-4AAB-B2D7-0EC8B263DC15}" presName="bottomArc1" presStyleLbl="parChTrans1D1" presStyleIdx="1" presStyleCnt="18"/>
      <dgm:spPr/>
      <dgm:t>
        <a:bodyPr/>
        <a:lstStyle/>
        <a:p>
          <a:endParaRPr lang="es-MX"/>
        </a:p>
      </dgm:t>
    </dgm:pt>
    <dgm:pt modelId="{7641B9D9-4FA0-40E4-BAEE-D9900C29E223}" type="pres">
      <dgm:prSet presAssocID="{E3376153-37B6-4AAB-B2D7-0EC8B263DC15}" presName="topConnNode1" presStyleLbl="node1" presStyleIdx="0" presStyleCnt="0"/>
      <dgm:spPr/>
      <dgm:t>
        <a:bodyPr/>
        <a:lstStyle/>
        <a:p>
          <a:endParaRPr lang="es-MX"/>
        </a:p>
      </dgm:t>
    </dgm:pt>
    <dgm:pt modelId="{56BE183F-3481-42BD-A94A-3AA615A63424}" type="pres">
      <dgm:prSet presAssocID="{E3376153-37B6-4AAB-B2D7-0EC8B263DC15}" presName="hierChild2" presStyleCnt="0"/>
      <dgm:spPr/>
      <dgm:t>
        <a:bodyPr/>
        <a:lstStyle/>
        <a:p>
          <a:endParaRPr lang="es-MX"/>
        </a:p>
      </dgm:t>
    </dgm:pt>
    <dgm:pt modelId="{956ACEE7-36AD-4350-A37E-12B967AA4980}" type="pres">
      <dgm:prSet presAssocID="{01EC666E-E098-4080-9C44-000A64B2C8C0}" presName="Name28" presStyleLbl="parChTrans1D2" presStyleIdx="0" presStyleCnt="5"/>
      <dgm:spPr/>
      <dgm:t>
        <a:bodyPr/>
        <a:lstStyle/>
        <a:p>
          <a:endParaRPr lang="es-MX"/>
        </a:p>
      </dgm:t>
    </dgm:pt>
    <dgm:pt modelId="{67AF2384-406F-40F1-BE6E-C3C0026D77C7}" type="pres">
      <dgm:prSet presAssocID="{7158B868-2728-4BAE-9E3D-9817ED72214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607DAE3-3814-467E-8ED2-B3C15E570460}" type="pres">
      <dgm:prSet presAssocID="{7158B868-2728-4BAE-9E3D-9817ED722140}" presName="rootComposite2" presStyleCnt="0"/>
      <dgm:spPr/>
      <dgm:t>
        <a:bodyPr/>
        <a:lstStyle/>
        <a:p>
          <a:endParaRPr lang="es-MX"/>
        </a:p>
      </dgm:t>
    </dgm:pt>
    <dgm:pt modelId="{48D1C5B5-8AFC-45AE-BAE0-06488403E01D}" type="pres">
      <dgm:prSet presAssocID="{7158B868-2728-4BAE-9E3D-9817ED72214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D3C5F3-4C4E-4E62-A7B3-1326AF5F4DAD}" type="pres">
      <dgm:prSet presAssocID="{7158B868-2728-4BAE-9E3D-9817ED722140}" presName="topArc2" presStyleLbl="parChTrans1D1" presStyleIdx="2" presStyleCnt="18"/>
      <dgm:spPr/>
      <dgm:t>
        <a:bodyPr/>
        <a:lstStyle/>
        <a:p>
          <a:endParaRPr lang="es-MX"/>
        </a:p>
      </dgm:t>
    </dgm:pt>
    <dgm:pt modelId="{479DF259-0ADB-49DA-BD37-92E21A6CA36C}" type="pres">
      <dgm:prSet presAssocID="{7158B868-2728-4BAE-9E3D-9817ED722140}" presName="bottomArc2" presStyleLbl="parChTrans1D1" presStyleIdx="3" presStyleCnt="18"/>
      <dgm:spPr/>
      <dgm:t>
        <a:bodyPr/>
        <a:lstStyle/>
        <a:p>
          <a:endParaRPr lang="es-MX"/>
        </a:p>
      </dgm:t>
    </dgm:pt>
    <dgm:pt modelId="{249E6818-7CA4-4A07-B4AC-2F86EB23084E}" type="pres">
      <dgm:prSet presAssocID="{7158B868-2728-4BAE-9E3D-9817ED722140}" presName="topConnNode2" presStyleLbl="node2" presStyleIdx="0" presStyleCnt="0"/>
      <dgm:spPr/>
      <dgm:t>
        <a:bodyPr/>
        <a:lstStyle/>
        <a:p>
          <a:endParaRPr lang="es-MX"/>
        </a:p>
      </dgm:t>
    </dgm:pt>
    <dgm:pt modelId="{0A043EB2-C247-4D2A-9575-257AD41B970D}" type="pres">
      <dgm:prSet presAssocID="{7158B868-2728-4BAE-9E3D-9817ED722140}" presName="hierChild4" presStyleCnt="0"/>
      <dgm:spPr/>
      <dgm:t>
        <a:bodyPr/>
        <a:lstStyle/>
        <a:p>
          <a:endParaRPr lang="es-MX"/>
        </a:p>
      </dgm:t>
    </dgm:pt>
    <dgm:pt modelId="{34816B2B-5E29-47CB-A923-2F8A83B20A23}" type="pres">
      <dgm:prSet presAssocID="{7158B868-2728-4BAE-9E3D-9817ED722140}" presName="hierChild5" presStyleCnt="0"/>
      <dgm:spPr/>
      <dgm:t>
        <a:bodyPr/>
        <a:lstStyle/>
        <a:p>
          <a:endParaRPr lang="es-MX"/>
        </a:p>
      </dgm:t>
    </dgm:pt>
    <dgm:pt modelId="{9DCACA60-0192-44DA-B09A-3CA4452C53B9}" type="pres">
      <dgm:prSet presAssocID="{8805AA94-29B7-4C82-BABD-06C66E95AD21}" presName="Name28" presStyleLbl="parChTrans1D2" presStyleIdx="1" presStyleCnt="5"/>
      <dgm:spPr/>
      <dgm:t>
        <a:bodyPr/>
        <a:lstStyle/>
        <a:p>
          <a:endParaRPr lang="es-MX"/>
        </a:p>
      </dgm:t>
    </dgm:pt>
    <dgm:pt modelId="{3B358845-C40B-4557-B24C-1FAD1F2E3A0B}" type="pres">
      <dgm:prSet presAssocID="{EBCF0B49-3E89-4073-B153-CF9E2E1E448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D7B36268-72FA-42B2-8176-F7EAE811F5D3}" type="pres">
      <dgm:prSet presAssocID="{EBCF0B49-3E89-4073-B153-CF9E2E1E4480}" presName="rootComposite2" presStyleCnt="0"/>
      <dgm:spPr/>
      <dgm:t>
        <a:bodyPr/>
        <a:lstStyle/>
        <a:p>
          <a:endParaRPr lang="es-MX"/>
        </a:p>
      </dgm:t>
    </dgm:pt>
    <dgm:pt modelId="{22EBD5D4-24CF-464B-9712-20DB1FAA77F9}" type="pres">
      <dgm:prSet presAssocID="{EBCF0B49-3E89-4073-B153-CF9E2E1E448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179C71C-BDDF-4BF1-8822-5326F84AA5FA}" type="pres">
      <dgm:prSet presAssocID="{EBCF0B49-3E89-4073-B153-CF9E2E1E4480}" presName="topArc2" presStyleLbl="parChTrans1D1" presStyleIdx="4" presStyleCnt="18"/>
      <dgm:spPr/>
      <dgm:t>
        <a:bodyPr/>
        <a:lstStyle/>
        <a:p>
          <a:endParaRPr lang="es-MX"/>
        </a:p>
      </dgm:t>
    </dgm:pt>
    <dgm:pt modelId="{8474EAC1-24A2-4CDF-9C12-42040573CE91}" type="pres">
      <dgm:prSet presAssocID="{EBCF0B49-3E89-4073-B153-CF9E2E1E4480}" presName="bottomArc2" presStyleLbl="parChTrans1D1" presStyleIdx="5" presStyleCnt="18"/>
      <dgm:spPr/>
      <dgm:t>
        <a:bodyPr/>
        <a:lstStyle/>
        <a:p>
          <a:endParaRPr lang="es-MX"/>
        </a:p>
      </dgm:t>
    </dgm:pt>
    <dgm:pt modelId="{AA68E8AA-ECF2-4198-AC07-C0789C1F6B50}" type="pres">
      <dgm:prSet presAssocID="{EBCF0B49-3E89-4073-B153-CF9E2E1E4480}" presName="topConnNode2" presStyleLbl="node2" presStyleIdx="0" presStyleCnt="0"/>
      <dgm:spPr/>
      <dgm:t>
        <a:bodyPr/>
        <a:lstStyle/>
        <a:p>
          <a:endParaRPr lang="es-MX"/>
        </a:p>
      </dgm:t>
    </dgm:pt>
    <dgm:pt modelId="{20974EC5-479F-4FE1-B093-ECC941F0B6EA}" type="pres">
      <dgm:prSet presAssocID="{EBCF0B49-3E89-4073-B153-CF9E2E1E4480}" presName="hierChild4" presStyleCnt="0"/>
      <dgm:spPr/>
      <dgm:t>
        <a:bodyPr/>
        <a:lstStyle/>
        <a:p>
          <a:endParaRPr lang="es-MX"/>
        </a:p>
      </dgm:t>
    </dgm:pt>
    <dgm:pt modelId="{91394CA0-A420-4705-B666-92C7FE8BFAF6}" type="pres">
      <dgm:prSet presAssocID="{EBCF0B49-3E89-4073-B153-CF9E2E1E4480}" presName="hierChild5" presStyleCnt="0"/>
      <dgm:spPr/>
      <dgm:t>
        <a:bodyPr/>
        <a:lstStyle/>
        <a:p>
          <a:endParaRPr lang="es-MX"/>
        </a:p>
      </dgm:t>
    </dgm:pt>
    <dgm:pt modelId="{FC63206E-F6D0-4E14-AEFD-F93220C2D85E}" type="pres">
      <dgm:prSet presAssocID="{330455D9-699E-46C7-B983-692F5B77618A}" presName="Name28" presStyleLbl="parChTrans1D2" presStyleIdx="2" presStyleCnt="5"/>
      <dgm:spPr/>
      <dgm:t>
        <a:bodyPr/>
        <a:lstStyle/>
        <a:p>
          <a:endParaRPr lang="es-MX"/>
        </a:p>
      </dgm:t>
    </dgm:pt>
    <dgm:pt modelId="{BB639F57-0CE6-4B2A-A723-1FFE3CB4FB3F}" type="pres">
      <dgm:prSet presAssocID="{C9415AB4-D708-4AA1-B880-0E60E86E92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B1DA4B51-9DCD-4BAB-8A5B-F041DBA68322}" type="pres">
      <dgm:prSet presAssocID="{C9415AB4-D708-4AA1-B880-0E60E86E92E4}" presName="rootComposite2" presStyleCnt="0"/>
      <dgm:spPr/>
      <dgm:t>
        <a:bodyPr/>
        <a:lstStyle/>
        <a:p>
          <a:endParaRPr lang="es-MX"/>
        </a:p>
      </dgm:t>
    </dgm:pt>
    <dgm:pt modelId="{C6DD8255-8A45-4638-9E31-7305DBB13C75}" type="pres">
      <dgm:prSet presAssocID="{C9415AB4-D708-4AA1-B880-0E60E86E92E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5C98EA-0892-42BE-9E20-5C8C2E32C768}" type="pres">
      <dgm:prSet presAssocID="{C9415AB4-D708-4AA1-B880-0E60E86E92E4}" presName="topArc2" presStyleLbl="parChTrans1D1" presStyleIdx="6" presStyleCnt="18"/>
      <dgm:spPr/>
      <dgm:t>
        <a:bodyPr/>
        <a:lstStyle/>
        <a:p>
          <a:endParaRPr lang="es-MX"/>
        </a:p>
      </dgm:t>
    </dgm:pt>
    <dgm:pt modelId="{9C75A1C4-FC61-47FE-B062-8315AC2F4EBC}" type="pres">
      <dgm:prSet presAssocID="{C9415AB4-D708-4AA1-B880-0E60E86E92E4}" presName="bottomArc2" presStyleLbl="parChTrans1D1" presStyleIdx="7" presStyleCnt="18"/>
      <dgm:spPr/>
      <dgm:t>
        <a:bodyPr/>
        <a:lstStyle/>
        <a:p>
          <a:endParaRPr lang="es-MX"/>
        </a:p>
      </dgm:t>
    </dgm:pt>
    <dgm:pt modelId="{41D5BDB8-6FC6-40C7-9958-54F3FA591499}" type="pres">
      <dgm:prSet presAssocID="{C9415AB4-D708-4AA1-B880-0E60E86E92E4}" presName="topConnNode2" presStyleLbl="node2" presStyleIdx="0" presStyleCnt="0"/>
      <dgm:spPr/>
      <dgm:t>
        <a:bodyPr/>
        <a:lstStyle/>
        <a:p>
          <a:endParaRPr lang="es-MX"/>
        </a:p>
      </dgm:t>
    </dgm:pt>
    <dgm:pt modelId="{537643F2-F693-48DA-9922-9E7EEA17CB54}" type="pres">
      <dgm:prSet presAssocID="{C9415AB4-D708-4AA1-B880-0E60E86E92E4}" presName="hierChild4" presStyleCnt="0"/>
      <dgm:spPr/>
      <dgm:t>
        <a:bodyPr/>
        <a:lstStyle/>
        <a:p>
          <a:endParaRPr lang="es-MX"/>
        </a:p>
      </dgm:t>
    </dgm:pt>
    <dgm:pt modelId="{F28F8B32-F3EA-4FC0-B6AA-65D667950DBF}" type="pres">
      <dgm:prSet presAssocID="{C9415AB4-D708-4AA1-B880-0E60E86E92E4}" presName="hierChild5" presStyleCnt="0"/>
      <dgm:spPr/>
      <dgm:t>
        <a:bodyPr/>
        <a:lstStyle/>
        <a:p>
          <a:endParaRPr lang="es-MX"/>
        </a:p>
      </dgm:t>
    </dgm:pt>
    <dgm:pt modelId="{42F85322-2499-453A-8B5F-EB280F922100}" type="pres">
      <dgm:prSet presAssocID="{D2590E41-9726-41E3-AE75-0FA630D9DEC2}" presName="Name28" presStyleLbl="parChTrans1D2" presStyleIdx="3" presStyleCnt="5"/>
      <dgm:spPr/>
      <dgm:t>
        <a:bodyPr/>
        <a:lstStyle/>
        <a:p>
          <a:endParaRPr lang="es-MX"/>
        </a:p>
      </dgm:t>
    </dgm:pt>
    <dgm:pt modelId="{99D7CA63-B756-437F-96BC-39BF2F2B2B9B}" type="pres">
      <dgm:prSet presAssocID="{6CC3615C-E286-4579-8888-2E9F1EECB5B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06B5BA03-1E2E-4090-BB55-4A26B2AA7660}" type="pres">
      <dgm:prSet presAssocID="{6CC3615C-E286-4579-8888-2E9F1EECB5BD}" presName="rootComposite2" presStyleCnt="0"/>
      <dgm:spPr/>
      <dgm:t>
        <a:bodyPr/>
        <a:lstStyle/>
        <a:p>
          <a:endParaRPr lang="es-MX"/>
        </a:p>
      </dgm:t>
    </dgm:pt>
    <dgm:pt modelId="{E5257FAA-34C4-400E-B8C8-9AAEED3BA044}" type="pres">
      <dgm:prSet presAssocID="{6CC3615C-E286-4579-8888-2E9F1EECB5B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AC7902E-2662-4E8A-BEDE-99891AC525BE}" type="pres">
      <dgm:prSet presAssocID="{6CC3615C-E286-4579-8888-2E9F1EECB5BD}" presName="topArc2" presStyleLbl="parChTrans1D1" presStyleIdx="8" presStyleCnt="18"/>
      <dgm:spPr/>
      <dgm:t>
        <a:bodyPr/>
        <a:lstStyle/>
        <a:p>
          <a:endParaRPr lang="es-MX"/>
        </a:p>
      </dgm:t>
    </dgm:pt>
    <dgm:pt modelId="{CF0A6028-ABCC-45DD-B6F8-3C60AC78CC85}" type="pres">
      <dgm:prSet presAssocID="{6CC3615C-E286-4579-8888-2E9F1EECB5BD}" presName="bottomArc2" presStyleLbl="parChTrans1D1" presStyleIdx="9" presStyleCnt="18"/>
      <dgm:spPr/>
      <dgm:t>
        <a:bodyPr/>
        <a:lstStyle/>
        <a:p>
          <a:endParaRPr lang="es-MX"/>
        </a:p>
      </dgm:t>
    </dgm:pt>
    <dgm:pt modelId="{3EA4FCBF-95E0-4901-8549-63E47687B185}" type="pres">
      <dgm:prSet presAssocID="{6CC3615C-E286-4579-8888-2E9F1EECB5BD}" presName="topConnNode2" presStyleLbl="node2" presStyleIdx="0" presStyleCnt="0"/>
      <dgm:spPr/>
      <dgm:t>
        <a:bodyPr/>
        <a:lstStyle/>
        <a:p>
          <a:endParaRPr lang="es-MX"/>
        </a:p>
      </dgm:t>
    </dgm:pt>
    <dgm:pt modelId="{4D2D8896-33D6-44E0-93A0-47AC21F6BB8B}" type="pres">
      <dgm:prSet presAssocID="{6CC3615C-E286-4579-8888-2E9F1EECB5BD}" presName="hierChild4" presStyleCnt="0"/>
      <dgm:spPr/>
      <dgm:t>
        <a:bodyPr/>
        <a:lstStyle/>
        <a:p>
          <a:endParaRPr lang="es-MX"/>
        </a:p>
      </dgm:t>
    </dgm:pt>
    <dgm:pt modelId="{B9EE8616-F51F-4414-B660-DC0CEE14A062}" type="pres">
      <dgm:prSet presAssocID="{6CC3615C-E286-4579-8888-2E9F1EECB5BD}" presName="hierChild5" presStyleCnt="0"/>
      <dgm:spPr/>
      <dgm:t>
        <a:bodyPr/>
        <a:lstStyle/>
        <a:p>
          <a:endParaRPr lang="es-MX"/>
        </a:p>
      </dgm:t>
    </dgm:pt>
    <dgm:pt modelId="{ADDEA43C-C4D3-460A-A6C9-265B4863A2EB}" type="pres">
      <dgm:prSet presAssocID="{E3376153-37B6-4AAB-B2D7-0EC8B263DC15}" presName="hierChild3" presStyleCnt="0"/>
      <dgm:spPr/>
      <dgm:t>
        <a:bodyPr/>
        <a:lstStyle/>
        <a:p>
          <a:endParaRPr lang="es-MX"/>
        </a:p>
      </dgm:t>
    </dgm:pt>
    <dgm:pt modelId="{79E6A067-902D-4C24-98ED-40D5CFD1902E}" type="pres">
      <dgm:prSet presAssocID="{DAEECF32-A1E9-4123-A555-FBEE5BF31C91}" presName="Name101" presStyleLbl="parChTrans1D2" presStyleIdx="4" presStyleCnt="5"/>
      <dgm:spPr/>
      <dgm:t>
        <a:bodyPr/>
        <a:lstStyle/>
        <a:p>
          <a:endParaRPr lang="es-MX"/>
        </a:p>
      </dgm:t>
    </dgm:pt>
    <dgm:pt modelId="{9FF0D0B3-6223-4D17-BAF2-4848A4ABD502}" type="pres">
      <dgm:prSet presAssocID="{9655F502-8DF2-48DA-855A-AC33ACC52EE0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MX"/>
        </a:p>
      </dgm:t>
    </dgm:pt>
    <dgm:pt modelId="{6FAF9D2B-4251-4865-B773-5945C3C91FD0}" type="pres">
      <dgm:prSet presAssocID="{9655F502-8DF2-48DA-855A-AC33ACC52EE0}" presName="rootComposite3" presStyleCnt="0"/>
      <dgm:spPr/>
      <dgm:t>
        <a:bodyPr/>
        <a:lstStyle/>
        <a:p>
          <a:endParaRPr lang="es-MX"/>
        </a:p>
      </dgm:t>
    </dgm:pt>
    <dgm:pt modelId="{72B493A2-3647-40DE-AD7C-18E4F4B055B1}" type="pres">
      <dgm:prSet presAssocID="{9655F502-8DF2-48DA-855A-AC33ACC52EE0}" presName="rootText3" presStyleLbl="alignAcc1" presStyleIdx="0" presStyleCnt="0" custLinFactX="12239" custLinFactY="-100000" custLinFactNeighborX="100000" custLinFactNeighborY="-1116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961795-A410-45CD-A8A1-5B02CC503CEF}" type="pres">
      <dgm:prSet presAssocID="{9655F502-8DF2-48DA-855A-AC33ACC52EE0}" presName="topArc3" presStyleLbl="parChTrans1D1" presStyleIdx="10" presStyleCnt="18"/>
      <dgm:spPr/>
      <dgm:t>
        <a:bodyPr/>
        <a:lstStyle/>
        <a:p>
          <a:endParaRPr lang="es-MX"/>
        </a:p>
      </dgm:t>
    </dgm:pt>
    <dgm:pt modelId="{E267E4C8-8FA7-4185-98D2-21B06D0F7F75}" type="pres">
      <dgm:prSet presAssocID="{9655F502-8DF2-48DA-855A-AC33ACC52EE0}" presName="bottomArc3" presStyleLbl="parChTrans1D1" presStyleIdx="11" presStyleCnt="18"/>
      <dgm:spPr/>
      <dgm:t>
        <a:bodyPr/>
        <a:lstStyle/>
        <a:p>
          <a:endParaRPr lang="es-MX"/>
        </a:p>
      </dgm:t>
    </dgm:pt>
    <dgm:pt modelId="{70672D80-F13A-4C8E-A0A4-3982792C7037}" type="pres">
      <dgm:prSet presAssocID="{9655F502-8DF2-48DA-855A-AC33ACC52EE0}" presName="topConnNode3" presStyleLbl="asst1" presStyleIdx="0" presStyleCnt="0"/>
      <dgm:spPr/>
      <dgm:t>
        <a:bodyPr/>
        <a:lstStyle/>
        <a:p>
          <a:endParaRPr lang="es-MX"/>
        </a:p>
      </dgm:t>
    </dgm:pt>
    <dgm:pt modelId="{B72A9090-431F-44D8-8BD0-AE3DEE126E25}" type="pres">
      <dgm:prSet presAssocID="{9655F502-8DF2-48DA-855A-AC33ACC52EE0}" presName="hierChild6" presStyleCnt="0"/>
      <dgm:spPr/>
      <dgm:t>
        <a:bodyPr/>
        <a:lstStyle/>
        <a:p>
          <a:endParaRPr lang="es-MX"/>
        </a:p>
      </dgm:t>
    </dgm:pt>
    <dgm:pt modelId="{754822D5-C695-4902-A70F-864977D6D07B}" type="pres">
      <dgm:prSet presAssocID="{9655F502-8DF2-48DA-855A-AC33ACC52EE0}" presName="hierChild7" presStyleCnt="0"/>
      <dgm:spPr/>
      <dgm:t>
        <a:bodyPr/>
        <a:lstStyle/>
        <a:p>
          <a:endParaRPr lang="es-MX"/>
        </a:p>
      </dgm:t>
    </dgm:pt>
    <dgm:pt modelId="{AA68A384-4A08-4E68-A012-90AC92FF409D}" type="pres">
      <dgm:prSet presAssocID="{730EFFEA-9B9F-48F0-AF1C-03404E00CBF4}" presName="hierRoot1" presStyleCnt="0">
        <dgm:presLayoutVars>
          <dgm:hierBranch val="init"/>
        </dgm:presLayoutVars>
      </dgm:prSet>
      <dgm:spPr/>
    </dgm:pt>
    <dgm:pt modelId="{0AFCBE1D-DEEA-480A-AF04-77C1100A4EE6}" type="pres">
      <dgm:prSet presAssocID="{730EFFEA-9B9F-48F0-AF1C-03404E00CBF4}" presName="rootComposite1" presStyleCnt="0"/>
      <dgm:spPr/>
    </dgm:pt>
    <dgm:pt modelId="{41FA2A79-586C-4766-B0B8-BF19236E9816}" type="pres">
      <dgm:prSet presAssocID="{730EFFEA-9B9F-48F0-AF1C-03404E00CBF4}" presName="rootText1" presStyleLbl="alignAcc1" presStyleIdx="0" presStyleCnt="0" custLinFactY="100000" custLinFactNeighborX="-61071" custLinFactNeighborY="1321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2811EBB-6AA7-403C-B04D-3177FA789D5B}" type="pres">
      <dgm:prSet presAssocID="{730EFFEA-9B9F-48F0-AF1C-03404E00CBF4}" presName="topArc1" presStyleLbl="parChTrans1D1" presStyleIdx="12" presStyleCnt="18"/>
      <dgm:spPr/>
    </dgm:pt>
    <dgm:pt modelId="{FFF50373-B575-4410-B256-9649DACF9CC3}" type="pres">
      <dgm:prSet presAssocID="{730EFFEA-9B9F-48F0-AF1C-03404E00CBF4}" presName="bottomArc1" presStyleLbl="parChTrans1D1" presStyleIdx="13" presStyleCnt="18"/>
      <dgm:spPr/>
    </dgm:pt>
    <dgm:pt modelId="{E702825F-289D-43A4-9F60-EA4B8B0D9A1F}" type="pres">
      <dgm:prSet presAssocID="{730EFFEA-9B9F-48F0-AF1C-03404E00CBF4}" presName="topConnNode1" presStyleLbl="asst0" presStyleIdx="0" presStyleCnt="0"/>
      <dgm:spPr/>
      <dgm:t>
        <a:bodyPr/>
        <a:lstStyle/>
        <a:p>
          <a:endParaRPr lang="es-MX"/>
        </a:p>
      </dgm:t>
    </dgm:pt>
    <dgm:pt modelId="{4534FFEE-EE7E-482B-AFC2-51FA7EDDFDE2}" type="pres">
      <dgm:prSet presAssocID="{730EFFEA-9B9F-48F0-AF1C-03404E00CBF4}" presName="hierChild2" presStyleCnt="0"/>
      <dgm:spPr/>
    </dgm:pt>
    <dgm:pt modelId="{0F028C92-3FB3-47F3-BF2B-06A961B2EB99}" type="pres">
      <dgm:prSet presAssocID="{730EFFEA-9B9F-48F0-AF1C-03404E00CBF4}" presName="hierChild3" presStyleCnt="0"/>
      <dgm:spPr/>
    </dgm:pt>
    <dgm:pt modelId="{C012180E-3F8F-4AF9-8581-25D28E65A024}" type="pres">
      <dgm:prSet presAssocID="{25DE0AB2-0EF0-42A8-B780-5D84FE03EC95}" presName="hierRoot1" presStyleCnt="0">
        <dgm:presLayoutVars>
          <dgm:hierBranch val="init"/>
        </dgm:presLayoutVars>
      </dgm:prSet>
      <dgm:spPr/>
    </dgm:pt>
    <dgm:pt modelId="{96EFB286-77D7-43DF-904C-C666A2D7E3AF}" type="pres">
      <dgm:prSet presAssocID="{25DE0AB2-0EF0-42A8-B780-5D84FE03EC95}" presName="rootComposite1" presStyleCnt="0"/>
      <dgm:spPr/>
    </dgm:pt>
    <dgm:pt modelId="{0E307D40-D029-4D29-8347-A4347DE6B3F3}" type="pres">
      <dgm:prSet presAssocID="{25DE0AB2-0EF0-42A8-B780-5D84FE03EC95}" presName="rootText1" presStyleLbl="alignAcc1" presStyleIdx="0" presStyleCnt="0" custLinFactX="-100000" custLinFactY="35251" custLinFactNeighborX="-186956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2F040F-48B8-4A81-B751-DA9D7FF5ACF0}" type="pres">
      <dgm:prSet presAssocID="{25DE0AB2-0EF0-42A8-B780-5D84FE03EC95}" presName="topArc1" presStyleLbl="parChTrans1D1" presStyleIdx="14" presStyleCnt="18"/>
      <dgm:spPr/>
    </dgm:pt>
    <dgm:pt modelId="{FD717DF4-0093-45EF-AF4A-7192EF2FDC95}" type="pres">
      <dgm:prSet presAssocID="{25DE0AB2-0EF0-42A8-B780-5D84FE03EC95}" presName="bottomArc1" presStyleLbl="parChTrans1D1" presStyleIdx="15" presStyleCnt="18"/>
      <dgm:spPr/>
    </dgm:pt>
    <dgm:pt modelId="{65C60CD6-674A-4B8A-88A5-43F45FEF6D6D}" type="pres">
      <dgm:prSet presAssocID="{25DE0AB2-0EF0-42A8-B780-5D84FE03EC95}" presName="topConnNode1" presStyleLbl="asst0" presStyleIdx="0" presStyleCnt="0"/>
      <dgm:spPr/>
      <dgm:t>
        <a:bodyPr/>
        <a:lstStyle/>
        <a:p>
          <a:endParaRPr lang="es-MX"/>
        </a:p>
      </dgm:t>
    </dgm:pt>
    <dgm:pt modelId="{699C3733-DE70-4B60-B076-440CFC75BA26}" type="pres">
      <dgm:prSet presAssocID="{25DE0AB2-0EF0-42A8-B780-5D84FE03EC95}" presName="hierChild2" presStyleCnt="0"/>
      <dgm:spPr/>
    </dgm:pt>
    <dgm:pt modelId="{CB436CFC-8F2D-4154-89C6-DDF6518597BA}" type="pres">
      <dgm:prSet presAssocID="{25DE0AB2-0EF0-42A8-B780-5D84FE03EC95}" presName="hierChild3" presStyleCnt="0"/>
      <dgm:spPr/>
    </dgm:pt>
    <dgm:pt modelId="{3970E251-9D36-468D-971F-9049A1B30C13}" type="pres">
      <dgm:prSet presAssocID="{3F5D2BBB-C1B3-4632-921F-CC9DC4CCB91C}" presName="hierRoot1" presStyleCnt="0">
        <dgm:presLayoutVars>
          <dgm:hierBranch val="init"/>
        </dgm:presLayoutVars>
      </dgm:prSet>
      <dgm:spPr/>
    </dgm:pt>
    <dgm:pt modelId="{E3A788B6-C4B8-440A-8068-570F09EED57C}" type="pres">
      <dgm:prSet presAssocID="{3F5D2BBB-C1B3-4632-921F-CC9DC4CCB91C}" presName="rootComposite1" presStyleCnt="0"/>
      <dgm:spPr/>
    </dgm:pt>
    <dgm:pt modelId="{182ABCF9-9EAB-446F-87D8-E97FADDBBE5B}" type="pres">
      <dgm:prSet presAssocID="{3F5D2BBB-C1B3-4632-921F-CC9DC4CCB91C}" presName="rootText1" presStyleLbl="alignAcc1" presStyleIdx="0" presStyleCnt="0" custLinFactX="-103643" custLinFactY="100000" custLinFactNeighborX="-200000" custLinFactNeighborY="1321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5EEC3E-4FCF-4A8A-8BCA-D6BDFADFACEB}" type="pres">
      <dgm:prSet presAssocID="{3F5D2BBB-C1B3-4632-921F-CC9DC4CCB91C}" presName="topArc1" presStyleLbl="parChTrans1D1" presStyleIdx="16" presStyleCnt="18"/>
      <dgm:spPr/>
    </dgm:pt>
    <dgm:pt modelId="{C62B21D1-B7A3-46C2-B4F0-0099D69A7BC9}" type="pres">
      <dgm:prSet presAssocID="{3F5D2BBB-C1B3-4632-921F-CC9DC4CCB91C}" presName="bottomArc1" presStyleLbl="parChTrans1D1" presStyleIdx="17" presStyleCnt="18"/>
      <dgm:spPr/>
    </dgm:pt>
    <dgm:pt modelId="{C6E07731-474A-4B94-98EA-AA92107022D4}" type="pres">
      <dgm:prSet presAssocID="{3F5D2BBB-C1B3-4632-921F-CC9DC4CCB91C}" presName="topConnNode1" presStyleLbl="node1" presStyleIdx="0" presStyleCnt="0"/>
      <dgm:spPr/>
      <dgm:t>
        <a:bodyPr/>
        <a:lstStyle/>
        <a:p>
          <a:endParaRPr lang="es-MX"/>
        </a:p>
      </dgm:t>
    </dgm:pt>
    <dgm:pt modelId="{1C424720-0F4A-43E6-BA46-9AD129309897}" type="pres">
      <dgm:prSet presAssocID="{3F5D2BBB-C1B3-4632-921F-CC9DC4CCB91C}" presName="hierChild2" presStyleCnt="0"/>
      <dgm:spPr/>
    </dgm:pt>
    <dgm:pt modelId="{F6B9EE7D-A32E-484B-BEB7-9FC75B76D16C}" type="pres">
      <dgm:prSet presAssocID="{3F5D2BBB-C1B3-4632-921F-CC9DC4CCB91C}" presName="hierChild3" presStyleCnt="0"/>
      <dgm:spPr/>
    </dgm:pt>
  </dgm:ptLst>
  <dgm:cxnLst>
    <dgm:cxn modelId="{C549C186-4924-4E04-968B-3BE20DD28892}" srcId="{E3376153-37B6-4AAB-B2D7-0EC8B263DC15}" destId="{EBCF0B49-3E89-4073-B153-CF9E2E1E4480}" srcOrd="2" destOrd="0" parTransId="{8805AA94-29B7-4C82-BABD-06C66E95AD21}" sibTransId="{8DF0CF44-93FD-4B0A-A38C-33FBCAA72DF2}"/>
    <dgm:cxn modelId="{F2AB155D-98A0-4A3A-A363-6CE660FB2285}" srcId="{42C10019-794B-47EB-A202-20804E4E8C37}" destId="{E3376153-37B6-4AAB-B2D7-0EC8B263DC15}" srcOrd="0" destOrd="0" parTransId="{84488148-1599-414E-B87E-3F6D12D56DE8}" sibTransId="{CE3A9716-AAC8-4115-94A3-ACDCF112E48F}"/>
    <dgm:cxn modelId="{82D77183-5F9D-4E14-8706-5313E1552BFC}" type="presOf" srcId="{25DE0AB2-0EF0-42A8-B780-5D84FE03EC95}" destId="{65C60CD6-674A-4B8A-88A5-43F45FEF6D6D}" srcOrd="1" destOrd="0" presId="urn:microsoft.com/office/officeart/2008/layout/HalfCircleOrganizationChart"/>
    <dgm:cxn modelId="{72D62F9E-E3F5-4AFB-9E15-04336BC65CC7}" type="presOf" srcId="{8805AA94-29B7-4C82-BABD-06C66E95AD21}" destId="{9DCACA60-0192-44DA-B09A-3CA4452C53B9}" srcOrd="0" destOrd="0" presId="urn:microsoft.com/office/officeart/2008/layout/HalfCircleOrganizationChart"/>
    <dgm:cxn modelId="{B645BDFB-6F92-4528-8696-FFEE3641A4BB}" type="presOf" srcId="{E3376153-37B6-4AAB-B2D7-0EC8B263DC15}" destId="{12B956C5-7FC4-47B8-B3A7-160E5A4D0F69}" srcOrd="0" destOrd="0" presId="urn:microsoft.com/office/officeart/2008/layout/HalfCircleOrganizationChart"/>
    <dgm:cxn modelId="{F527544B-0A7E-4F37-8114-F92B64E9926F}" type="presOf" srcId="{E3376153-37B6-4AAB-B2D7-0EC8B263DC15}" destId="{7641B9D9-4FA0-40E4-BAEE-D9900C29E223}" srcOrd="1" destOrd="0" presId="urn:microsoft.com/office/officeart/2008/layout/HalfCircleOrganizationChart"/>
    <dgm:cxn modelId="{6DAC308C-C5D9-4A1E-858A-43338A92840B}" type="presOf" srcId="{EBCF0B49-3E89-4073-B153-CF9E2E1E4480}" destId="{AA68E8AA-ECF2-4198-AC07-C0789C1F6B50}" srcOrd="1" destOrd="0" presId="urn:microsoft.com/office/officeart/2008/layout/HalfCircleOrganizationChart"/>
    <dgm:cxn modelId="{499139A6-1824-4C48-A9EB-9E3793C29B33}" type="presOf" srcId="{9655F502-8DF2-48DA-855A-AC33ACC52EE0}" destId="{70672D80-F13A-4C8E-A0A4-3982792C7037}" srcOrd="1" destOrd="0" presId="urn:microsoft.com/office/officeart/2008/layout/HalfCircleOrganizationChart"/>
    <dgm:cxn modelId="{EFE4C740-73A4-47DE-9183-F5BFA480D5DB}" type="presOf" srcId="{42C10019-794B-47EB-A202-20804E4E8C37}" destId="{80514538-608E-4532-BBCD-069139A1B7C7}" srcOrd="0" destOrd="0" presId="urn:microsoft.com/office/officeart/2008/layout/HalfCircleOrganizationChart"/>
    <dgm:cxn modelId="{5AE75A49-8694-426A-AC22-9B5F54473AE9}" type="presOf" srcId="{6CC3615C-E286-4579-8888-2E9F1EECB5BD}" destId="{3EA4FCBF-95E0-4901-8549-63E47687B185}" srcOrd="1" destOrd="0" presId="urn:microsoft.com/office/officeart/2008/layout/HalfCircleOrganizationChart"/>
    <dgm:cxn modelId="{E4251100-E216-4B0A-86E8-4B2442690D34}" type="presOf" srcId="{EBCF0B49-3E89-4073-B153-CF9E2E1E4480}" destId="{22EBD5D4-24CF-464B-9712-20DB1FAA77F9}" srcOrd="0" destOrd="0" presId="urn:microsoft.com/office/officeart/2008/layout/HalfCircleOrganizationChart"/>
    <dgm:cxn modelId="{60BFD108-549A-4AA2-B5BD-B320180AFAA9}" type="presOf" srcId="{9655F502-8DF2-48DA-855A-AC33ACC52EE0}" destId="{72B493A2-3647-40DE-AD7C-18E4F4B055B1}" srcOrd="0" destOrd="0" presId="urn:microsoft.com/office/officeart/2008/layout/HalfCircleOrganizationChart"/>
    <dgm:cxn modelId="{5070D8E3-404B-4E79-8BC0-413D0BB0CB94}" srcId="{42C10019-794B-47EB-A202-20804E4E8C37}" destId="{3F5D2BBB-C1B3-4632-921F-CC9DC4CCB91C}" srcOrd="3" destOrd="0" parTransId="{108AC6E3-ABDB-4D1B-AE9C-1D529EB68C41}" sibTransId="{FB7CF5A2-9E91-4679-91A8-E9804B4C45D3}"/>
    <dgm:cxn modelId="{947FED16-D085-4783-926F-8B5DF170A65C}" type="presOf" srcId="{7158B868-2728-4BAE-9E3D-9817ED722140}" destId="{249E6818-7CA4-4A07-B4AC-2F86EB23084E}" srcOrd="1" destOrd="0" presId="urn:microsoft.com/office/officeart/2008/layout/HalfCircleOrganizationChart"/>
    <dgm:cxn modelId="{31940EF4-535C-490C-8E69-0E5049C8F4D0}" type="presOf" srcId="{25DE0AB2-0EF0-42A8-B780-5D84FE03EC95}" destId="{0E307D40-D029-4D29-8347-A4347DE6B3F3}" srcOrd="0" destOrd="0" presId="urn:microsoft.com/office/officeart/2008/layout/HalfCircleOrganizationChart"/>
    <dgm:cxn modelId="{0286B215-5CB6-48D5-8241-12189EDC5DF8}" type="presOf" srcId="{7158B868-2728-4BAE-9E3D-9817ED722140}" destId="{48D1C5B5-8AFC-45AE-BAE0-06488403E01D}" srcOrd="0" destOrd="0" presId="urn:microsoft.com/office/officeart/2008/layout/HalfCircleOrganizationChart"/>
    <dgm:cxn modelId="{7EF50845-0997-42D9-B3F8-EFC5753AFBFD}" type="presOf" srcId="{01EC666E-E098-4080-9C44-000A64B2C8C0}" destId="{956ACEE7-36AD-4350-A37E-12B967AA4980}" srcOrd="0" destOrd="0" presId="urn:microsoft.com/office/officeart/2008/layout/HalfCircleOrganizationChart"/>
    <dgm:cxn modelId="{F97A99BB-8D3C-47B8-A280-008325B09281}" srcId="{E3376153-37B6-4AAB-B2D7-0EC8B263DC15}" destId="{7158B868-2728-4BAE-9E3D-9817ED722140}" srcOrd="1" destOrd="0" parTransId="{01EC666E-E098-4080-9C44-000A64B2C8C0}" sibTransId="{F8FAD977-5276-485A-BFEB-AE47A64D7604}"/>
    <dgm:cxn modelId="{6ED77F44-866D-4F2E-AE8D-4DCD15560980}" type="presOf" srcId="{C9415AB4-D708-4AA1-B880-0E60E86E92E4}" destId="{C6DD8255-8A45-4638-9E31-7305DBB13C75}" srcOrd="0" destOrd="0" presId="urn:microsoft.com/office/officeart/2008/layout/HalfCircleOrganizationChart"/>
    <dgm:cxn modelId="{A0AC2B92-504B-4D7F-AF2A-E914BA3FACDC}" srcId="{E3376153-37B6-4AAB-B2D7-0EC8B263DC15}" destId="{6CC3615C-E286-4579-8888-2E9F1EECB5BD}" srcOrd="4" destOrd="0" parTransId="{D2590E41-9726-41E3-AE75-0FA630D9DEC2}" sibTransId="{4CEC3A53-B5EA-4334-A842-3AB4B760AF7B}"/>
    <dgm:cxn modelId="{D7C3C76D-04AD-43AE-A681-EBB095B638A2}" srcId="{E3376153-37B6-4AAB-B2D7-0EC8B263DC15}" destId="{9655F502-8DF2-48DA-855A-AC33ACC52EE0}" srcOrd="0" destOrd="0" parTransId="{DAEECF32-A1E9-4123-A555-FBEE5BF31C91}" sibTransId="{D03662B8-381D-41E5-A4BF-085666BD2F83}"/>
    <dgm:cxn modelId="{4A3D0A99-4305-494E-9307-4BA62BEA5D51}" type="presOf" srcId="{D2590E41-9726-41E3-AE75-0FA630D9DEC2}" destId="{42F85322-2499-453A-8B5F-EB280F922100}" srcOrd="0" destOrd="0" presId="urn:microsoft.com/office/officeart/2008/layout/HalfCircleOrganizationChart"/>
    <dgm:cxn modelId="{B9014704-3E96-4F01-BDF0-93D6D89079DD}" srcId="{E3376153-37B6-4AAB-B2D7-0EC8B263DC15}" destId="{C9415AB4-D708-4AA1-B880-0E60E86E92E4}" srcOrd="3" destOrd="0" parTransId="{330455D9-699E-46C7-B983-692F5B77618A}" sibTransId="{2652B13E-0DA7-478C-909D-3A6AE813D70F}"/>
    <dgm:cxn modelId="{5A2633F0-9F9A-49C4-8705-74029E71FD46}" type="presOf" srcId="{330455D9-699E-46C7-B983-692F5B77618A}" destId="{FC63206E-F6D0-4E14-AEFD-F93220C2D85E}" srcOrd="0" destOrd="0" presId="urn:microsoft.com/office/officeart/2008/layout/HalfCircleOrganizationChart"/>
    <dgm:cxn modelId="{20962095-23A5-4C5B-8B51-73B5207407A7}" type="presOf" srcId="{730EFFEA-9B9F-48F0-AF1C-03404E00CBF4}" destId="{E702825F-289D-43A4-9F60-EA4B8B0D9A1F}" srcOrd="1" destOrd="0" presId="urn:microsoft.com/office/officeart/2008/layout/HalfCircleOrganizationChart"/>
    <dgm:cxn modelId="{27986232-E534-401D-87C7-8A16BABDE5AC}" type="presOf" srcId="{730EFFEA-9B9F-48F0-AF1C-03404E00CBF4}" destId="{41FA2A79-586C-4766-B0B8-BF19236E9816}" srcOrd="0" destOrd="0" presId="urn:microsoft.com/office/officeart/2008/layout/HalfCircleOrganizationChart"/>
    <dgm:cxn modelId="{0CD17299-80CE-401A-878C-2A056F786D35}" srcId="{42C10019-794B-47EB-A202-20804E4E8C37}" destId="{25DE0AB2-0EF0-42A8-B780-5D84FE03EC95}" srcOrd="2" destOrd="0" parTransId="{F63F7A75-F459-4F9D-8023-F42B309CD7DD}" sibTransId="{6294514E-C885-4DD9-B6EF-EBA57044AE53}"/>
    <dgm:cxn modelId="{91746240-DF64-4812-AC69-187A1D5D93C2}" type="presOf" srcId="{C9415AB4-D708-4AA1-B880-0E60E86E92E4}" destId="{41D5BDB8-6FC6-40C7-9958-54F3FA591499}" srcOrd="1" destOrd="0" presId="urn:microsoft.com/office/officeart/2008/layout/HalfCircleOrganizationChart"/>
    <dgm:cxn modelId="{83C6B060-B0A0-49B8-A8A5-D57AE2BC1F9C}" type="presOf" srcId="{DAEECF32-A1E9-4123-A555-FBEE5BF31C91}" destId="{79E6A067-902D-4C24-98ED-40D5CFD1902E}" srcOrd="0" destOrd="0" presId="urn:microsoft.com/office/officeart/2008/layout/HalfCircleOrganizationChart"/>
    <dgm:cxn modelId="{786DDD81-662F-410F-B3C4-29A7A569131C}" type="presOf" srcId="{6CC3615C-E286-4579-8888-2E9F1EECB5BD}" destId="{E5257FAA-34C4-400E-B8C8-9AAEED3BA044}" srcOrd="0" destOrd="0" presId="urn:microsoft.com/office/officeart/2008/layout/HalfCircleOrganizationChart"/>
    <dgm:cxn modelId="{C31ADD69-B78B-4454-BD10-6495717B3F1E}" type="presOf" srcId="{3F5D2BBB-C1B3-4632-921F-CC9DC4CCB91C}" destId="{182ABCF9-9EAB-446F-87D8-E97FADDBBE5B}" srcOrd="0" destOrd="0" presId="urn:microsoft.com/office/officeart/2008/layout/HalfCircleOrganizationChart"/>
    <dgm:cxn modelId="{8393B880-7EBC-47ED-A691-C6B849CC128E}" type="presOf" srcId="{3F5D2BBB-C1B3-4632-921F-CC9DC4CCB91C}" destId="{C6E07731-474A-4B94-98EA-AA92107022D4}" srcOrd="1" destOrd="0" presId="urn:microsoft.com/office/officeart/2008/layout/HalfCircleOrganizationChart"/>
    <dgm:cxn modelId="{C6BF61F0-F570-4F99-9D8C-0F3ED425F8A5}" srcId="{42C10019-794B-47EB-A202-20804E4E8C37}" destId="{730EFFEA-9B9F-48F0-AF1C-03404E00CBF4}" srcOrd="1" destOrd="0" parTransId="{BFA0C3ED-1FA4-4527-BC0E-F96932FB9FBB}" sibTransId="{035FA49F-53E4-4F44-9D56-9362B0C084F8}"/>
    <dgm:cxn modelId="{92DB1364-820F-4073-9B5E-0D1CC55BC212}" type="presParOf" srcId="{80514538-608E-4532-BBCD-069139A1B7C7}" destId="{E05EF78C-FA88-48EA-BA5D-DB27306C76A5}" srcOrd="0" destOrd="0" presId="urn:microsoft.com/office/officeart/2008/layout/HalfCircleOrganizationChart"/>
    <dgm:cxn modelId="{25588A28-5FF6-4084-9DD3-63BC7F29A264}" type="presParOf" srcId="{E05EF78C-FA88-48EA-BA5D-DB27306C76A5}" destId="{3CE54A9B-6B85-4040-91A0-09041B163F20}" srcOrd="0" destOrd="0" presId="urn:microsoft.com/office/officeart/2008/layout/HalfCircleOrganizationChart"/>
    <dgm:cxn modelId="{19B6639A-DB15-4F4E-ADC7-D7AD35A2C38A}" type="presParOf" srcId="{3CE54A9B-6B85-4040-91A0-09041B163F20}" destId="{12B956C5-7FC4-47B8-B3A7-160E5A4D0F69}" srcOrd="0" destOrd="0" presId="urn:microsoft.com/office/officeart/2008/layout/HalfCircleOrganizationChart"/>
    <dgm:cxn modelId="{B866C6E9-661D-4CF4-9DE5-5A4DD56E0E7B}" type="presParOf" srcId="{3CE54A9B-6B85-4040-91A0-09041B163F20}" destId="{442B258C-0D74-4952-B5C8-6A3E15D08087}" srcOrd="1" destOrd="0" presId="urn:microsoft.com/office/officeart/2008/layout/HalfCircleOrganizationChart"/>
    <dgm:cxn modelId="{AF443D6E-D115-4E4D-9438-7FCD38133842}" type="presParOf" srcId="{3CE54A9B-6B85-4040-91A0-09041B163F20}" destId="{A337CEE9-B191-4404-BE0C-2BEA48868B62}" srcOrd="2" destOrd="0" presId="urn:microsoft.com/office/officeart/2008/layout/HalfCircleOrganizationChart"/>
    <dgm:cxn modelId="{9967FAFB-D2C7-43A7-9C78-94E66B4DCA16}" type="presParOf" srcId="{3CE54A9B-6B85-4040-91A0-09041B163F20}" destId="{7641B9D9-4FA0-40E4-BAEE-D9900C29E223}" srcOrd="3" destOrd="0" presId="urn:microsoft.com/office/officeart/2008/layout/HalfCircleOrganizationChart"/>
    <dgm:cxn modelId="{2C3DCD03-44D5-4743-AAE6-A8483476F58F}" type="presParOf" srcId="{E05EF78C-FA88-48EA-BA5D-DB27306C76A5}" destId="{56BE183F-3481-42BD-A94A-3AA615A63424}" srcOrd="1" destOrd="0" presId="urn:microsoft.com/office/officeart/2008/layout/HalfCircleOrganizationChart"/>
    <dgm:cxn modelId="{E671C37A-76D7-4850-9048-A3E0B8A36AD7}" type="presParOf" srcId="{56BE183F-3481-42BD-A94A-3AA615A63424}" destId="{956ACEE7-36AD-4350-A37E-12B967AA4980}" srcOrd="0" destOrd="0" presId="urn:microsoft.com/office/officeart/2008/layout/HalfCircleOrganizationChart"/>
    <dgm:cxn modelId="{2EE13376-7FE1-4954-938F-3F2512A34296}" type="presParOf" srcId="{56BE183F-3481-42BD-A94A-3AA615A63424}" destId="{67AF2384-406F-40F1-BE6E-C3C0026D77C7}" srcOrd="1" destOrd="0" presId="urn:microsoft.com/office/officeart/2008/layout/HalfCircleOrganizationChart"/>
    <dgm:cxn modelId="{FCFCFF37-0A1F-442C-8508-F1F881A226A1}" type="presParOf" srcId="{67AF2384-406F-40F1-BE6E-C3C0026D77C7}" destId="{B607DAE3-3814-467E-8ED2-B3C15E570460}" srcOrd="0" destOrd="0" presId="urn:microsoft.com/office/officeart/2008/layout/HalfCircleOrganizationChart"/>
    <dgm:cxn modelId="{85B90937-3BED-40FB-AEA2-1DC010D9C8B8}" type="presParOf" srcId="{B607DAE3-3814-467E-8ED2-B3C15E570460}" destId="{48D1C5B5-8AFC-45AE-BAE0-06488403E01D}" srcOrd="0" destOrd="0" presId="urn:microsoft.com/office/officeart/2008/layout/HalfCircleOrganizationChart"/>
    <dgm:cxn modelId="{E5C9B51C-5892-4F3F-AAC3-D7FFF599C361}" type="presParOf" srcId="{B607DAE3-3814-467E-8ED2-B3C15E570460}" destId="{E2D3C5F3-4C4E-4E62-A7B3-1326AF5F4DAD}" srcOrd="1" destOrd="0" presId="urn:microsoft.com/office/officeart/2008/layout/HalfCircleOrganizationChart"/>
    <dgm:cxn modelId="{7B9BFEA6-5ABA-48B5-8C90-4D7CA87CDCC6}" type="presParOf" srcId="{B607DAE3-3814-467E-8ED2-B3C15E570460}" destId="{479DF259-0ADB-49DA-BD37-92E21A6CA36C}" srcOrd="2" destOrd="0" presId="urn:microsoft.com/office/officeart/2008/layout/HalfCircleOrganizationChart"/>
    <dgm:cxn modelId="{235BC794-C475-4484-AB65-49B54A1B5ECA}" type="presParOf" srcId="{B607DAE3-3814-467E-8ED2-B3C15E570460}" destId="{249E6818-7CA4-4A07-B4AC-2F86EB23084E}" srcOrd="3" destOrd="0" presId="urn:microsoft.com/office/officeart/2008/layout/HalfCircleOrganizationChart"/>
    <dgm:cxn modelId="{C7FFEB94-BA43-4BCB-BEAD-1C09C97279FE}" type="presParOf" srcId="{67AF2384-406F-40F1-BE6E-C3C0026D77C7}" destId="{0A043EB2-C247-4D2A-9575-257AD41B970D}" srcOrd="1" destOrd="0" presId="urn:microsoft.com/office/officeart/2008/layout/HalfCircleOrganizationChart"/>
    <dgm:cxn modelId="{50D5014A-1C93-4711-AEE0-D623D63E3BC9}" type="presParOf" srcId="{67AF2384-406F-40F1-BE6E-C3C0026D77C7}" destId="{34816B2B-5E29-47CB-A923-2F8A83B20A23}" srcOrd="2" destOrd="0" presId="urn:microsoft.com/office/officeart/2008/layout/HalfCircleOrganizationChart"/>
    <dgm:cxn modelId="{665CD1C5-5B28-41EE-B716-59BA88297667}" type="presParOf" srcId="{56BE183F-3481-42BD-A94A-3AA615A63424}" destId="{9DCACA60-0192-44DA-B09A-3CA4452C53B9}" srcOrd="2" destOrd="0" presId="urn:microsoft.com/office/officeart/2008/layout/HalfCircleOrganizationChart"/>
    <dgm:cxn modelId="{8C7297A9-A176-4994-964A-9BF9EDC50BDB}" type="presParOf" srcId="{56BE183F-3481-42BD-A94A-3AA615A63424}" destId="{3B358845-C40B-4557-B24C-1FAD1F2E3A0B}" srcOrd="3" destOrd="0" presId="urn:microsoft.com/office/officeart/2008/layout/HalfCircleOrganizationChart"/>
    <dgm:cxn modelId="{A4F5F095-46AE-4F4E-9B49-E2354590B184}" type="presParOf" srcId="{3B358845-C40B-4557-B24C-1FAD1F2E3A0B}" destId="{D7B36268-72FA-42B2-8176-F7EAE811F5D3}" srcOrd="0" destOrd="0" presId="urn:microsoft.com/office/officeart/2008/layout/HalfCircleOrganizationChart"/>
    <dgm:cxn modelId="{54704422-F484-4DAB-A80F-4BDA878B0857}" type="presParOf" srcId="{D7B36268-72FA-42B2-8176-F7EAE811F5D3}" destId="{22EBD5D4-24CF-464B-9712-20DB1FAA77F9}" srcOrd="0" destOrd="0" presId="urn:microsoft.com/office/officeart/2008/layout/HalfCircleOrganizationChart"/>
    <dgm:cxn modelId="{BAC9582D-66CA-4110-AB96-81E33BC4F1FC}" type="presParOf" srcId="{D7B36268-72FA-42B2-8176-F7EAE811F5D3}" destId="{3179C71C-BDDF-4BF1-8822-5326F84AA5FA}" srcOrd="1" destOrd="0" presId="urn:microsoft.com/office/officeart/2008/layout/HalfCircleOrganizationChart"/>
    <dgm:cxn modelId="{86A8C005-2435-4530-ACA6-3472A4A421C8}" type="presParOf" srcId="{D7B36268-72FA-42B2-8176-F7EAE811F5D3}" destId="{8474EAC1-24A2-4CDF-9C12-42040573CE91}" srcOrd="2" destOrd="0" presId="urn:microsoft.com/office/officeart/2008/layout/HalfCircleOrganizationChart"/>
    <dgm:cxn modelId="{43ED764F-50E1-4E31-8259-6C2A4FA2FD92}" type="presParOf" srcId="{D7B36268-72FA-42B2-8176-F7EAE811F5D3}" destId="{AA68E8AA-ECF2-4198-AC07-C0789C1F6B50}" srcOrd="3" destOrd="0" presId="urn:microsoft.com/office/officeart/2008/layout/HalfCircleOrganizationChart"/>
    <dgm:cxn modelId="{CEF00BE2-D4C7-457F-B471-D7CA4B0D4C0F}" type="presParOf" srcId="{3B358845-C40B-4557-B24C-1FAD1F2E3A0B}" destId="{20974EC5-479F-4FE1-B093-ECC941F0B6EA}" srcOrd="1" destOrd="0" presId="urn:microsoft.com/office/officeart/2008/layout/HalfCircleOrganizationChart"/>
    <dgm:cxn modelId="{9B7331FA-237F-4DDA-AB2D-45880C1B2950}" type="presParOf" srcId="{3B358845-C40B-4557-B24C-1FAD1F2E3A0B}" destId="{91394CA0-A420-4705-B666-92C7FE8BFAF6}" srcOrd="2" destOrd="0" presId="urn:microsoft.com/office/officeart/2008/layout/HalfCircleOrganizationChart"/>
    <dgm:cxn modelId="{0406D75B-278B-4471-9C3F-EB3DC0A2FFD4}" type="presParOf" srcId="{56BE183F-3481-42BD-A94A-3AA615A63424}" destId="{FC63206E-F6D0-4E14-AEFD-F93220C2D85E}" srcOrd="4" destOrd="0" presId="urn:microsoft.com/office/officeart/2008/layout/HalfCircleOrganizationChart"/>
    <dgm:cxn modelId="{A31EF469-4832-46AC-B757-122BC0376AE4}" type="presParOf" srcId="{56BE183F-3481-42BD-A94A-3AA615A63424}" destId="{BB639F57-0CE6-4B2A-A723-1FFE3CB4FB3F}" srcOrd="5" destOrd="0" presId="urn:microsoft.com/office/officeart/2008/layout/HalfCircleOrganizationChart"/>
    <dgm:cxn modelId="{4C1C4678-0639-4490-86CD-4108EAF4E7CE}" type="presParOf" srcId="{BB639F57-0CE6-4B2A-A723-1FFE3CB4FB3F}" destId="{B1DA4B51-9DCD-4BAB-8A5B-F041DBA68322}" srcOrd="0" destOrd="0" presId="urn:microsoft.com/office/officeart/2008/layout/HalfCircleOrganizationChart"/>
    <dgm:cxn modelId="{B5845B91-757C-4CF1-A692-41289556D414}" type="presParOf" srcId="{B1DA4B51-9DCD-4BAB-8A5B-F041DBA68322}" destId="{C6DD8255-8A45-4638-9E31-7305DBB13C75}" srcOrd="0" destOrd="0" presId="urn:microsoft.com/office/officeart/2008/layout/HalfCircleOrganizationChart"/>
    <dgm:cxn modelId="{B0371454-46B7-414F-BB2C-6A98680C8E0C}" type="presParOf" srcId="{B1DA4B51-9DCD-4BAB-8A5B-F041DBA68322}" destId="{455C98EA-0892-42BE-9E20-5C8C2E32C768}" srcOrd="1" destOrd="0" presId="urn:microsoft.com/office/officeart/2008/layout/HalfCircleOrganizationChart"/>
    <dgm:cxn modelId="{0F261B5E-A62C-40C0-BFE1-9DC8F3ABD3FD}" type="presParOf" srcId="{B1DA4B51-9DCD-4BAB-8A5B-F041DBA68322}" destId="{9C75A1C4-FC61-47FE-B062-8315AC2F4EBC}" srcOrd="2" destOrd="0" presId="urn:microsoft.com/office/officeart/2008/layout/HalfCircleOrganizationChart"/>
    <dgm:cxn modelId="{59ECDE23-6C0A-4AAE-9B21-08B82FC5491D}" type="presParOf" srcId="{B1DA4B51-9DCD-4BAB-8A5B-F041DBA68322}" destId="{41D5BDB8-6FC6-40C7-9958-54F3FA591499}" srcOrd="3" destOrd="0" presId="urn:microsoft.com/office/officeart/2008/layout/HalfCircleOrganizationChart"/>
    <dgm:cxn modelId="{24786380-3EC0-4BD6-9B12-5FA93DB272FC}" type="presParOf" srcId="{BB639F57-0CE6-4B2A-A723-1FFE3CB4FB3F}" destId="{537643F2-F693-48DA-9922-9E7EEA17CB54}" srcOrd="1" destOrd="0" presId="urn:microsoft.com/office/officeart/2008/layout/HalfCircleOrganizationChart"/>
    <dgm:cxn modelId="{30262385-1833-4EA4-B450-BE017A654218}" type="presParOf" srcId="{BB639F57-0CE6-4B2A-A723-1FFE3CB4FB3F}" destId="{F28F8B32-F3EA-4FC0-B6AA-65D667950DBF}" srcOrd="2" destOrd="0" presId="urn:microsoft.com/office/officeart/2008/layout/HalfCircleOrganizationChart"/>
    <dgm:cxn modelId="{7DA52DE4-A0C3-44AE-9139-4FA88337AE4B}" type="presParOf" srcId="{56BE183F-3481-42BD-A94A-3AA615A63424}" destId="{42F85322-2499-453A-8B5F-EB280F922100}" srcOrd="6" destOrd="0" presId="urn:microsoft.com/office/officeart/2008/layout/HalfCircleOrganizationChart"/>
    <dgm:cxn modelId="{32E1E2FF-15C2-4DD5-87A2-6C80AD9E1344}" type="presParOf" srcId="{56BE183F-3481-42BD-A94A-3AA615A63424}" destId="{99D7CA63-B756-437F-96BC-39BF2F2B2B9B}" srcOrd="7" destOrd="0" presId="urn:microsoft.com/office/officeart/2008/layout/HalfCircleOrganizationChart"/>
    <dgm:cxn modelId="{5E9CC4A0-73B1-4F69-8215-8BC5A8C8EF81}" type="presParOf" srcId="{99D7CA63-B756-437F-96BC-39BF2F2B2B9B}" destId="{06B5BA03-1E2E-4090-BB55-4A26B2AA7660}" srcOrd="0" destOrd="0" presId="urn:microsoft.com/office/officeart/2008/layout/HalfCircleOrganizationChart"/>
    <dgm:cxn modelId="{F80337AC-8E31-479E-8B18-5099171759CF}" type="presParOf" srcId="{06B5BA03-1E2E-4090-BB55-4A26B2AA7660}" destId="{E5257FAA-34C4-400E-B8C8-9AAEED3BA044}" srcOrd="0" destOrd="0" presId="urn:microsoft.com/office/officeart/2008/layout/HalfCircleOrganizationChart"/>
    <dgm:cxn modelId="{6617C222-9B54-4364-92E1-86CA23481340}" type="presParOf" srcId="{06B5BA03-1E2E-4090-BB55-4A26B2AA7660}" destId="{1AC7902E-2662-4E8A-BEDE-99891AC525BE}" srcOrd="1" destOrd="0" presId="urn:microsoft.com/office/officeart/2008/layout/HalfCircleOrganizationChart"/>
    <dgm:cxn modelId="{6F99507E-8556-40D6-A9ED-984CE2E898C6}" type="presParOf" srcId="{06B5BA03-1E2E-4090-BB55-4A26B2AA7660}" destId="{CF0A6028-ABCC-45DD-B6F8-3C60AC78CC85}" srcOrd="2" destOrd="0" presId="urn:microsoft.com/office/officeart/2008/layout/HalfCircleOrganizationChart"/>
    <dgm:cxn modelId="{11984570-483C-45B0-9D23-E0B3A971B4F3}" type="presParOf" srcId="{06B5BA03-1E2E-4090-BB55-4A26B2AA7660}" destId="{3EA4FCBF-95E0-4901-8549-63E47687B185}" srcOrd="3" destOrd="0" presId="urn:microsoft.com/office/officeart/2008/layout/HalfCircleOrganizationChart"/>
    <dgm:cxn modelId="{E815C256-7BD5-43FD-B832-A283A724572B}" type="presParOf" srcId="{99D7CA63-B756-437F-96BC-39BF2F2B2B9B}" destId="{4D2D8896-33D6-44E0-93A0-47AC21F6BB8B}" srcOrd="1" destOrd="0" presId="urn:microsoft.com/office/officeart/2008/layout/HalfCircleOrganizationChart"/>
    <dgm:cxn modelId="{A7B83751-D563-4964-9F4B-E47E9101F78A}" type="presParOf" srcId="{99D7CA63-B756-437F-96BC-39BF2F2B2B9B}" destId="{B9EE8616-F51F-4414-B660-DC0CEE14A062}" srcOrd="2" destOrd="0" presId="urn:microsoft.com/office/officeart/2008/layout/HalfCircleOrganizationChart"/>
    <dgm:cxn modelId="{ED5C9D3D-CF60-4912-A7C7-759174A61813}" type="presParOf" srcId="{E05EF78C-FA88-48EA-BA5D-DB27306C76A5}" destId="{ADDEA43C-C4D3-460A-A6C9-265B4863A2EB}" srcOrd="2" destOrd="0" presId="urn:microsoft.com/office/officeart/2008/layout/HalfCircleOrganizationChart"/>
    <dgm:cxn modelId="{A7A5C4DB-4BBC-43C9-927B-B2EF3658C945}" type="presParOf" srcId="{ADDEA43C-C4D3-460A-A6C9-265B4863A2EB}" destId="{79E6A067-902D-4C24-98ED-40D5CFD1902E}" srcOrd="0" destOrd="0" presId="urn:microsoft.com/office/officeart/2008/layout/HalfCircleOrganizationChart"/>
    <dgm:cxn modelId="{EA4CE82F-61DE-41E9-8DE9-49D4FEEC2A0A}" type="presParOf" srcId="{ADDEA43C-C4D3-460A-A6C9-265B4863A2EB}" destId="{9FF0D0B3-6223-4D17-BAF2-4848A4ABD502}" srcOrd="1" destOrd="0" presId="urn:microsoft.com/office/officeart/2008/layout/HalfCircleOrganizationChart"/>
    <dgm:cxn modelId="{9B7C9554-D4F3-4225-BD7A-E041AF2FF8AE}" type="presParOf" srcId="{9FF0D0B3-6223-4D17-BAF2-4848A4ABD502}" destId="{6FAF9D2B-4251-4865-B773-5945C3C91FD0}" srcOrd="0" destOrd="0" presId="urn:microsoft.com/office/officeart/2008/layout/HalfCircleOrganizationChart"/>
    <dgm:cxn modelId="{B58781A7-A03F-4FC8-9450-48A6C8F764C8}" type="presParOf" srcId="{6FAF9D2B-4251-4865-B773-5945C3C91FD0}" destId="{72B493A2-3647-40DE-AD7C-18E4F4B055B1}" srcOrd="0" destOrd="0" presId="urn:microsoft.com/office/officeart/2008/layout/HalfCircleOrganizationChart"/>
    <dgm:cxn modelId="{1912A9BD-F7DF-4725-9E27-56823155A3C9}" type="presParOf" srcId="{6FAF9D2B-4251-4865-B773-5945C3C91FD0}" destId="{3C961795-A410-45CD-A8A1-5B02CC503CEF}" srcOrd="1" destOrd="0" presId="urn:microsoft.com/office/officeart/2008/layout/HalfCircleOrganizationChart"/>
    <dgm:cxn modelId="{B34CE3D4-58F6-470B-8822-7B2011459055}" type="presParOf" srcId="{6FAF9D2B-4251-4865-B773-5945C3C91FD0}" destId="{E267E4C8-8FA7-4185-98D2-21B06D0F7F75}" srcOrd="2" destOrd="0" presId="urn:microsoft.com/office/officeart/2008/layout/HalfCircleOrganizationChart"/>
    <dgm:cxn modelId="{6D902695-4BC0-4A65-8463-47E76E2A4A1A}" type="presParOf" srcId="{6FAF9D2B-4251-4865-B773-5945C3C91FD0}" destId="{70672D80-F13A-4C8E-A0A4-3982792C7037}" srcOrd="3" destOrd="0" presId="urn:microsoft.com/office/officeart/2008/layout/HalfCircleOrganizationChart"/>
    <dgm:cxn modelId="{BE11CFF9-0048-4D13-A341-AB4BAF635354}" type="presParOf" srcId="{9FF0D0B3-6223-4D17-BAF2-4848A4ABD502}" destId="{B72A9090-431F-44D8-8BD0-AE3DEE126E25}" srcOrd="1" destOrd="0" presId="urn:microsoft.com/office/officeart/2008/layout/HalfCircleOrganizationChart"/>
    <dgm:cxn modelId="{6B1B47EB-B54E-48EB-8884-C958444D90BA}" type="presParOf" srcId="{9FF0D0B3-6223-4D17-BAF2-4848A4ABD502}" destId="{754822D5-C695-4902-A70F-864977D6D07B}" srcOrd="2" destOrd="0" presId="urn:microsoft.com/office/officeart/2008/layout/HalfCircleOrganizationChart"/>
    <dgm:cxn modelId="{AD0BACDE-249B-420D-B4D4-58D0598C876F}" type="presParOf" srcId="{80514538-608E-4532-BBCD-069139A1B7C7}" destId="{AA68A384-4A08-4E68-A012-90AC92FF409D}" srcOrd="1" destOrd="0" presId="urn:microsoft.com/office/officeart/2008/layout/HalfCircleOrganizationChart"/>
    <dgm:cxn modelId="{06982D5B-798A-4EC5-85D4-ECE20FAE9E57}" type="presParOf" srcId="{AA68A384-4A08-4E68-A012-90AC92FF409D}" destId="{0AFCBE1D-DEEA-480A-AF04-77C1100A4EE6}" srcOrd="0" destOrd="0" presId="urn:microsoft.com/office/officeart/2008/layout/HalfCircleOrganizationChart"/>
    <dgm:cxn modelId="{007183B4-35F3-42E9-A85A-1AD19E1D8843}" type="presParOf" srcId="{0AFCBE1D-DEEA-480A-AF04-77C1100A4EE6}" destId="{41FA2A79-586C-4766-B0B8-BF19236E9816}" srcOrd="0" destOrd="0" presId="urn:microsoft.com/office/officeart/2008/layout/HalfCircleOrganizationChart"/>
    <dgm:cxn modelId="{6FE6E7CA-05C9-4097-90B0-62270E51D6D0}" type="presParOf" srcId="{0AFCBE1D-DEEA-480A-AF04-77C1100A4EE6}" destId="{42811EBB-6AA7-403C-B04D-3177FA789D5B}" srcOrd="1" destOrd="0" presId="urn:microsoft.com/office/officeart/2008/layout/HalfCircleOrganizationChart"/>
    <dgm:cxn modelId="{8C8C9B87-6A4E-4D0D-B1F4-7CDE1146F565}" type="presParOf" srcId="{0AFCBE1D-DEEA-480A-AF04-77C1100A4EE6}" destId="{FFF50373-B575-4410-B256-9649DACF9CC3}" srcOrd="2" destOrd="0" presId="urn:microsoft.com/office/officeart/2008/layout/HalfCircleOrganizationChart"/>
    <dgm:cxn modelId="{91A72900-F152-4640-BB35-9F07E08C077E}" type="presParOf" srcId="{0AFCBE1D-DEEA-480A-AF04-77C1100A4EE6}" destId="{E702825F-289D-43A4-9F60-EA4B8B0D9A1F}" srcOrd="3" destOrd="0" presId="urn:microsoft.com/office/officeart/2008/layout/HalfCircleOrganizationChart"/>
    <dgm:cxn modelId="{5DF135FD-8B23-429D-953D-A72EAD9FFB75}" type="presParOf" srcId="{AA68A384-4A08-4E68-A012-90AC92FF409D}" destId="{4534FFEE-EE7E-482B-AFC2-51FA7EDDFDE2}" srcOrd="1" destOrd="0" presId="urn:microsoft.com/office/officeart/2008/layout/HalfCircleOrganizationChart"/>
    <dgm:cxn modelId="{B6CCC249-708C-462D-87B8-E651DDE28D73}" type="presParOf" srcId="{AA68A384-4A08-4E68-A012-90AC92FF409D}" destId="{0F028C92-3FB3-47F3-BF2B-06A961B2EB99}" srcOrd="2" destOrd="0" presId="urn:microsoft.com/office/officeart/2008/layout/HalfCircleOrganizationChart"/>
    <dgm:cxn modelId="{E9A024D7-BFBE-4887-A1A7-E80E99D4F97F}" type="presParOf" srcId="{80514538-608E-4532-BBCD-069139A1B7C7}" destId="{C012180E-3F8F-4AF9-8581-25D28E65A024}" srcOrd="2" destOrd="0" presId="urn:microsoft.com/office/officeart/2008/layout/HalfCircleOrganizationChart"/>
    <dgm:cxn modelId="{CC8CDDCA-862A-4EA0-8DBC-4F5695E5C44B}" type="presParOf" srcId="{C012180E-3F8F-4AF9-8581-25D28E65A024}" destId="{96EFB286-77D7-43DF-904C-C666A2D7E3AF}" srcOrd="0" destOrd="0" presId="urn:microsoft.com/office/officeart/2008/layout/HalfCircleOrganizationChart"/>
    <dgm:cxn modelId="{6D1F2F13-627E-474F-8359-7F614F1D1418}" type="presParOf" srcId="{96EFB286-77D7-43DF-904C-C666A2D7E3AF}" destId="{0E307D40-D029-4D29-8347-A4347DE6B3F3}" srcOrd="0" destOrd="0" presId="urn:microsoft.com/office/officeart/2008/layout/HalfCircleOrganizationChart"/>
    <dgm:cxn modelId="{B31C7E47-6E2F-4530-8299-C67C9E09904B}" type="presParOf" srcId="{96EFB286-77D7-43DF-904C-C666A2D7E3AF}" destId="{D02F040F-48B8-4A81-B751-DA9D7FF5ACF0}" srcOrd="1" destOrd="0" presId="urn:microsoft.com/office/officeart/2008/layout/HalfCircleOrganizationChart"/>
    <dgm:cxn modelId="{B7AA717D-F490-4057-8CC7-5AFD2B940D44}" type="presParOf" srcId="{96EFB286-77D7-43DF-904C-C666A2D7E3AF}" destId="{FD717DF4-0093-45EF-AF4A-7192EF2FDC95}" srcOrd="2" destOrd="0" presId="urn:microsoft.com/office/officeart/2008/layout/HalfCircleOrganizationChart"/>
    <dgm:cxn modelId="{31BD9821-99AD-4D04-9C59-C55DA7F1ACA0}" type="presParOf" srcId="{96EFB286-77D7-43DF-904C-C666A2D7E3AF}" destId="{65C60CD6-674A-4B8A-88A5-43F45FEF6D6D}" srcOrd="3" destOrd="0" presId="urn:microsoft.com/office/officeart/2008/layout/HalfCircleOrganizationChart"/>
    <dgm:cxn modelId="{2EE32EB2-95DD-49DB-B818-18029D36767D}" type="presParOf" srcId="{C012180E-3F8F-4AF9-8581-25D28E65A024}" destId="{699C3733-DE70-4B60-B076-440CFC75BA26}" srcOrd="1" destOrd="0" presId="urn:microsoft.com/office/officeart/2008/layout/HalfCircleOrganizationChart"/>
    <dgm:cxn modelId="{4030E42B-C81B-421E-9F87-117DA9B51C2E}" type="presParOf" srcId="{C012180E-3F8F-4AF9-8581-25D28E65A024}" destId="{CB436CFC-8F2D-4154-89C6-DDF6518597BA}" srcOrd="2" destOrd="0" presId="urn:microsoft.com/office/officeart/2008/layout/HalfCircleOrganizationChart"/>
    <dgm:cxn modelId="{066469C1-1EB3-474A-8139-94EC7D8A959F}" type="presParOf" srcId="{80514538-608E-4532-BBCD-069139A1B7C7}" destId="{3970E251-9D36-468D-971F-9049A1B30C13}" srcOrd="3" destOrd="0" presId="urn:microsoft.com/office/officeart/2008/layout/HalfCircleOrganizationChart"/>
    <dgm:cxn modelId="{F659438E-53EC-4E1F-91A7-80B588E47D69}" type="presParOf" srcId="{3970E251-9D36-468D-971F-9049A1B30C13}" destId="{E3A788B6-C4B8-440A-8068-570F09EED57C}" srcOrd="0" destOrd="0" presId="urn:microsoft.com/office/officeart/2008/layout/HalfCircleOrganizationChart"/>
    <dgm:cxn modelId="{C0237ED6-3304-4914-B28B-84FCDC977902}" type="presParOf" srcId="{E3A788B6-C4B8-440A-8068-570F09EED57C}" destId="{182ABCF9-9EAB-446F-87D8-E97FADDBBE5B}" srcOrd="0" destOrd="0" presId="urn:microsoft.com/office/officeart/2008/layout/HalfCircleOrganizationChart"/>
    <dgm:cxn modelId="{7DC9FFED-2EBD-4883-A532-5AFF9347B914}" type="presParOf" srcId="{E3A788B6-C4B8-440A-8068-570F09EED57C}" destId="{6D5EEC3E-4FCF-4A8A-8BCA-D6BDFADFACEB}" srcOrd="1" destOrd="0" presId="urn:microsoft.com/office/officeart/2008/layout/HalfCircleOrganizationChart"/>
    <dgm:cxn modelId="{EF6C73EB-05D3-459C-AE69-F43E245B9872}" type="presParOf" srcId="{E3A788B6-C4B8-440A-8068-570F09EED57C}" destId="{C62B21D1-B7A3-46C2-B4F0-0099D69A7BC9}" srcOrd="2" destOrd="0" presId="urn:microsoft.com/office/officeart/2008/layout/HalfCircleOrganizationChart"/>
    <dgm:cxn modelId="{E0AAEB05-AB9A-4961-A648-1C0DFCC3A47B}" type="presParOf" srcId="{E3A788B6-C4B8-440A-8068-570F09EED57C}" destId="{C6E07731-474A-4B94-98EA-AA92107022D4}" srcOrd="3" destOrd="0" presId="urn:microsoft.com/office/officeart/2008/layout/HalfCircleOrganizationChart"/>
    <dgm:cxn modelId="{79253CF5-9013-4849-8593-C9B9282E80BB}" type="presParOf" srcId="{3970E251-9D36-468D-971F-9049A1B30C13}" destId="{1C424720-0F4A-43E6-BA46-9AD129309897}" srcOrd="1" destOrd="0" presId="urn:microsoft.com/office/officeart/2008/layout/HalfCircleOrganizationChart"/>
    <dgm:cxn modelId="{0ACD975E-986B-4A7C-B700-B4426C00207A}" type="presParOf" srcId="{3970E251-9D36-468D-971F-9049A1B30C13}" destId="{F6B9EE7D-A32E-484B-BEB7-9FC75B76D16C}" srcOrd="2" destOrd="0" presId="urn:microsoft.com/office/officeart/2008/layout/HalfCircle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6A067-902D-4C24-98ED-40D5CFD1902E}">
      <dsp:nvSpPr>
        <dsp:cNvPr id="0" name=""/>
        <dsp:cNvSpPr/>
      </dsp:nvSpPr>
      <dsp:spPr>
        <a:xfrm>
          <a:off x="2690819" y="1412108"/>
          <a:ext cx="380095" cy="388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093"/>
              </a:lnTo>
              <a:lnTo>
                <a:pt x="380095" y="38809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85322-2499-453A-8B5F-EB280F922100}">
      <dsp:nvSpPr>
        <dsp:cNvPr id="0" name=""/>
        <dsp:cNvSpPr/>
      </dsp:nvSpPr>
      <dsp:spPr>
        <a:xfrm>
          <a:off x="2690819" y="1412108"/>
          <a:ext cx="2107193" cy="189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349"/>
              </a:lnTo>
              <a:lnTo>
                <a:pt x="2107193" y="1772349"/>
              </a:lnTo>
              <a:lnTo>
                <a:pt x="2107193" y="189425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3206E-F6D0-4E14-AEFD-F93220C2D85E}">
      <dsp:nvSpPr>
        <dsp:cNvPr id="0" name=""/>
        <dsp:cNvSpPr/>
      </dsp:nvSpPr>
      <dsp:spPr>
        <a:xfrm>
          <a:off x="2690819" y="1412108"/>
          <a:ext cx="702397" cy="189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349"/>
              </a:lnTo>
              <a:lnTo>
                <a:pt x="702397" y="1772349"/>
              </a:lnTo>
              <a:lnTo>
                <a:pt x="702397" y="189425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ACA60-0192-44DA-B09A-3CA4452C53B9}">
      <dsp:nvSpPr>
        <dsp:cNvPr id="0" name=""/>
        <dsp:cNvSpPr/>
      </dsp:nvSpPr>
      <dsp:spPr>
        <a:xfrm>
          <a:off x="1988421" y="1412108"/>
          <a:ext cx="702397" cy="1894253"/>
        </a:xfrm>
        <a:custGeom>
          <a:avLst/>
          <a:gdLst/>
          <a:ahLst/>
          <a:cxnLst/>
          <a:rect l="0" t="0" r="0" b="0"/>
          <a:pathLst>
            <a:path>
              <a:moveTo>
                <a:pt x="702397" y="0"/>
              </a:moveTo>
              <a:lnTo>
                <a:pt x="702397" y="1772349"/>
              </a:lnTo>
              <a:lnTo>
                <a:pt x="0" y="1772349"/>
              </a:lnTo>
              <a:lnTo>
                <a:pt x="0" y="189425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ACEE7-36AD-4350-A37E-12B967AA4980}">
      <dsp:nvSpPr>
        <dsp:cNvPr id="0" name=""/>
        <dsp:cNvSpPr/>
      </dsp:nvSpPr>
      <dsp:spPr>
        <a:xfrm>
          <a:off x="583625" y="1412108"/>
          <a:ext cx="2107193" cy="1894253"/>
        </a:xfrm>
        <a:custGeom>
          <a:avLst/>
          <a:gdLst/>
          <a:ahLst/>
          <a:cxnLst/>
          <a:rect l="0" t="0" r="0" b="0"/>
          <a:pathLst>
            <a:path>
              <a:moveTo>
                <a:pt x="2107193" y="0"/>
              </a:moveTo>
              <a:lnTo>
                <a:pt x="2107193" y="1772349"/>
              </a:lnTo>
              <a:lnTo>
                <a:pt x="0" y="1772349"/>
              </a:lnTo>
              <a:lnTo>
                <a:pt x="0" y="1894253"/>
              </a:lnTo>
            </a:path>
          </a:pathLst>
        </a:cu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B258C-0D74-4952-B5C8-6A3E15D08087}">
      <dsp:nvSpPr>
        <dsp:cNvPr id="0" name=""/>
        <dsp:cNvSpPr/>
      </dsp:nvSpPr>
      <dsp:spPr>
        <a:xfrm>
          <a:off x="2400571" y="831614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7CEE9-B191-4404-BE0C-2BEA48868B62}">
      <dsp:nvSpPr>
        <dsp:cNvPr id="0" name=""/>
        <dsp:cNvSpPr/>
      </dsp:nvSpPr>
      <dsp:spPr>
        <a:xfrm>
          <a:off x="2400571" y="831614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956C5-7FC4-47B8-B3A7-160E5A4D0F69}">
      <dsp:nvSpPr>
        <dsp:cNvPr id="0" name=""/>
        <dsp:cNvSpPr/>
      </dsp:nvSpPr>
      <dsp:spPr>
        <a:xfrm>
          <a:off x="2110324" y="936103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b="1" kern="1200" dirty="0" smtClean="0">
            <a:latin typeface="Arial Black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kern="1200" dirty="0" smtClean="0"/>
            <a:t> </a:t>
          </a:r>
          <a:r>
            <a:rPr lang="es-ES" sz="700" b="1" kern="1200" dirty="0" smtClean="0">
              <a:latin typeface="Arial" pitchFamily="34" charset="0"/>
              <a:cs typeface="Arial" pitchFamily="34" charset="0"/>
            </a:rPr>
            <a:t>PRESIDENTE MUNICIPAL 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2110324" y="936103"/>
        <a:ext cx="1160988" cy="371516"/>
      </dsp:txXfrm>
    </dsp:sp>
    <dsp:sp modelId="{E2D3C5F3-4C4E-4E62-A7B3-1326AF5F4DAD}">
      <dsp:nvSpPr>
        <dsp:cNvPr id="0" name=""/>
        <dsp:cNvSpPr/>
      </dsp:nvSpPr>
      <dsp:spPr>
        <a:xfrm>
          <a:off x="293378" y="3306362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DF259-0ADB-49DA-BD37-92E21A6CA36C}">
      <dsp:nvSpPr>
        <dsp:cNvPr id="0" name=""/>
        <dsp:cNvSpPr/>
      </dsp:nvSpPr>
      <dsp:spPr>
        <a:xfrm>
          <a:off x="293378" y="3306362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1C5B5-8AFC-45AE-BAE0-06488403E01D}">
      <dsp:nvSpPr>
        <dsp:cNvPr id="0" name=""/>
        <dsp:cNvSpPr/>
      </dsp:nvSpPr>
      <dsp:spPr>
        <a:xfrm>
          <a:off x="3131" y="3410851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b="1" kern="1200" dirty="0" smtClean="0">
            <a:latin typeface="Arial Black" pitchFamily="34" charset="0"/>
          </a:endParaRP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b="1" kern="1200" dirty="0" smtClean="0">
              <a:latin typeface="Arial" pitchFamily="34" charset="0"/>
              <a:cs typeface="Arial" pitchFamily="34" charset="0"/>
            </a:rPr>
            <a:t>COORD. DE GIRAS Y EVENTOS 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3131" y="3410851"/>
        <a:ext cx="1160988" cy="371516"/>
      </dsp:txXfrm>
    </dsp:sp>
    <dsp:sp modelId="{3179C71C-BDDF-4BF1-8822-5326F84AA5FA}">
      <dsp:nvSpPr>
        <dsp:cNvPr id="0" name=""/>
        <dsp:cNvSpPr/>
      </dsp:nvSpPr>
      <dsp:spPr>
        <a:xfrm>
          <a:off x="1698174" y="3306362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4EAC1-24A2-4CDF-9C12-42040573CE91}">
      <dsp:nvSpPr>
        <dsp:cNvPr id="0" name=""/>
        <dsp:cNvSpPr/>
      </dsp:nvSpPr>
      <dsp:spPr>
        <a:xfrm>
          <a:off x="1698174" y="3306362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EBD5D4-24CF-464B-9712-20DB1FAA77F9}">
      <dsp:nvSpPr>
        <dsp:cNvPr id="0" name=""/>
        <dsp:cNvSpPr/>
      </dsp:nvSpPr>
      <dsp:spPr>
        <a:xfrm>
          <a:off x="1407926" y="3410851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EBANISTA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1407926" y="3410851"/>
        <a:ext cx="1160988" cy="371516"/>
      </dsp:txXfrm>
    </dsp:sp>
    <dsp:sp modelId="{455C98EA-0892-42BE-9E20-5C8C2E32C768}">
      <dsp:nvSpPr>
        <dsp:cNvPr id="0" name=""/>
        <dsp:cNvSpPr/>
      </dsp:nvSpPr>
      <dsp:spPr>
        <a:xfrm>
          <a:off x="3102969" y="3306362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5A1C4-FC61-47FE-B062-8315AC2F4EBC}">
      <dsp:nvSpPr>
        <dsp:cNvPr id="0" name=""/>
        <dsp:cNvSpPr/>
      </dsp:nvSpPr>
      <dsp:spPr>
        <a:xfrm>
          <a:off x="3102969" y="3306362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D8255-8A45-4638-9E31-7305DBB13C75}">
      <dsp:nvSpPr>
        <dsp:cNvPr id="0" name=""/>
        <dsp:cNvSpPr/>
      </dsp:nvSpPr>
      <dsp:spPr>
        <a:xfrm>
          <a:off x="2812722" y="3410851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MANTENIMIENTO INTERNO TRES PLAZAS   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2812722" y="3410851"/>
        <a:ext cx="1160988" cy="371516"/>
      </dsp:txXfrm>
    </dsp:sp>
    <dsp:sp modelId="{1AC7902E-2662-4E8A-BEDE-99891AC525BE}">
      <dsp:nvSpPr>
        <dsp:cNvPr id="0" name=""/>
        <dsp:cNvSpPr/>
      </dsp:nvSpPr>
      <dsp:spPr>
        <a:xfrm>
          <a:off x="4507765" y="3306362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A6028-ABCC-45DD-B6F8-3C60AC78CC85}">
      <dsp:nvSpPr>
        <dsp:cNvPr id="0" name=""/>
        <dsp:cNvSpPr/>
      </dsp:nvSpPr>
      <dsp:spPr>
        <a:xfrm>
          <a:off x="4507765" y="3306362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57FAA-34C4-400E-B8C8-9AAEED3BA044}">
      <dsp:nvSpPr>
        <dsp:cNvPr id="0" name=""/>
        <dsp:cNvSpPr/>
      </dsp:nvSpPr>
      <dsp:spPr>
        <a:xfrm>
          <a:off x="4217518" y="3410851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AUX. MANTENIMIENTO  INTERNO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4217518" y="3410851"/>
        <a:ext cx="1160988" cy="371516"/>
      </dsp:txXfrm>
    </dsp:sp>
    <dsp:sp modelId="{3C961795-A410-45CD-A8A1-5B02CC503CEF}">
      <dsp:nvSpPr>
        <dsp:cNvPr id="0" name=""/>
        <dsp:cNvSpPr/>
      </dsp:nvSpPr>
      <dsp:spPr>
        <a:xfrm>
          <a:off x="3001255" y="1695713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7E4C8-8FA7-4185-98D2-21B06D0F7F75}">
      <dsp:nvSpPr>
        <dsp:cNvPr id="0" name=""/>
        <dsp:cNvSpPr/>
      </dsp:nvSpPr>
      <dsp:spPr>
        <a:xfrm>
          <a:off x="3001255" y="1695713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493A2-3647-40DE-AD7C-18E4F4B055B1}">
      <dsp:nvSpPr>
        <dsp:cNvPr id="0" name=""/>
        <dsp:cNvSpPr/>
      </dsp:nvSpPr>
      <dsp:spPr>
        <a:xfrm>
          <a:off x="2711008" y="1800202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b="1" kern="1200" dirty="0" smtClean="0">
              <a:latin typeface="Arial Black" pitchFamily="34" charset="0"/>
            </a:rPr>
            <a:t>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latin typeface="Arial Black" pitchFamily="34" charset="0"/>
              <a:cs typeface="Arial" pitchFamily="34" charset="0"/>
            </a:rPr>
            <a:t>ASISTENTE DEL PRESIDENTE </a:t>
          </a:r>
          <a:endParaRPr lang="es-MX" sz="800" b="0" kern="1200" dirty="0">
            <a:latin typeface="Arial" pitchFamily="34" charset="0"/>
            <a:cs typeface="Arial" pitchFamily="34" charset="0"/>
          </a:endParaRPr>
        </a:p>
      </dsp:txBody>
      <dsp:txXfrm>
        <a:off x="2711008" y="1800202"/>
        <a:ext cx="1160988" cy="371516"/>
      </dsp:txXfrm>
    </dsp:sp>
    <dsp:sp modelId="{42811EBB-6AA7-403C-B04D-3177FA789D5B}">
      <dsp:nvSpPr>
        <dsp:cNvPr id="0" name=""/>
        <dsp:cNvSpPr/>
      </dsp:nvSpPr>
      <dsp:spPr>
        <a:xfrm>
          <a:off x="3096340" y="2520278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50373-B575-4410-B256-9649DACF9CC3}">
      <dsp:nvSpPr>
        <dsp:cNvPr id="0" name=""/>
        <dsp:cNvSpPr/>
      </dsp:nvSpPr>
      <dsp:spPr>
        <a:xfrm>
          <a:off x="3096340" y="2520278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A2A79-586C-4766-B0B8-BF19236E9816}">
      <dsp:nvSpPr>
        <dsp:cNvPr id="0" name=""/>
        <dsp:cNvSpPr/>
      </dsp:nvSpPr>
      <dsp:spPr>
        <a:xfrm>
          <a:off x="2806093" y="2624767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>
        <a:off x="2806093" y="2624767"/>
        <a:ext cx="1160988" cy="371516"/>
      </dsp:txXfrm>
    </dsp:sp>
    <dsp:sp modelId="{D02F040F-48B8-4A81-B751-DA9D7FF5ACF0}">
      <dsp:nvSpPr>
        <dsp:cNvPr id="0" name=""/>
        <dsp:cNvSpPr/>
      </dsp:nvSpPr>
      <dsp:spPr>
        <a:xfrm>
          <a:off x="1878638" y="2160238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17DF4-0093-45EF-AF4A-7192EF2FDC95}">
      <dsp:nvSpPr>
        <dsp:cNvPr id="0" name=""/>
        <dsp:cNvSpPr/>
      </dsp:nvSpPr>
      <dsp:spPr>
        <a:xfrm>
          <a:off x="1878638" y="2160238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07D40-D029-4D29-8347-A4347DE6B3F3}">
      <dsp:nvSpPr>
        <dsp:cNvPr id="0" name=""/>
        <dsp:cNvSpPr/>
      </dsp:nvSpPr>
      <dsp:spPr>
        <a:xfrm>
          <a:off x="1588390" y="2264727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700" b="1" kern="1200" dirty="0" smtClean="0">
              <a:latin typeface="Arial Black" pitchFamily="34" charset="0"/>
            </a:rPr>
            <a:t>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0" kern="1200" dirty="0" smtClean="0">
              <a:latin typeface="Arial" pitchFamily="34" charset="0"/>
              <a:cs typeface="Arial" pitchFamily="34" charset="0"/>
            </a:rPr>
            <a:t>SECRETARIA “A”</a:t>
          </a:r>
          <a:endParaRPr lang="es-MX" sz="700" b="0" kern="1200" dirty="0">
            <a:latin typeface="Arial" pitchFamily="34" charset="0"/>
            <a:cs typeface="Arial" pitchFamily="34" charset="0"/>
          </a:endParaRPr>
        </a:p>
      </dsp:txBody>
      <dsp:txXfrm>
        <a:off x="1588390" y="2264727"/>
        <a:ext cx="1160988" cy="371516"/>
      </dsp:txXfrm>
    </dsp:sp>
    <dsp:sp modelId="{6D5EEC3E-4FCF-4A8A-8BCA-D6BDFADFACEB}">
      <dsp:nvSpPr>
        <dsp:cNvPr id="0" name=""/>
        <dsp:cNvSpPr/>
      </dsp:nvSpPr>
      <dsp:spPr>
        <a:xfrm>
          <a:off x="3089699" y="2520278"/>
          <a:ext cx="580494" cy="580494"/>
        </a:xfrm>
        <a:prstGeom prst="arc">
          <a:avLst>
            <a:gd name="adj1" fmla="val 13200000"/>
            <a:gd name="adj2" fmla="val 192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B21D1-B7A3-46C2-B4F0-0099D69A7BC9}">
      <dsp:nvSpPr>
        <dsp:cNvPr id="0" name=""/>
        <dsp:cNvSpPr/>
      </dsp:nvSpPr>
      <dsp:spPr>
        <a:xfrm>
          <a:off x="3089699" y="2520278"/>
          <a:ext cx="580494" cy="580494"/>
        </a:xfrm>
        <a:prstGeom prst="arc">
          <a:avLst>
            <a:gd name="adj1" fmla="val 2400000"/>
            <a:gd name="adj2" fmla="val 8400000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ABCF9-9EAB-446F-87D8-E97FADDBBE5B}">
      <dsp:nvSpPr>
        <dsp:cNvPr id="0" name=""/>
        <dsp:cNvSpPr/>
      </dsp:nvSpPr>
      <dsp:spPr>
        <a:xfrm>
          <a:off x="2799452" y="2624767"/>
          <a:ext cx="1160988" cy="371516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b="1" kern="1200" dirty="0" smtClean="0">
              <a:latin typeface="Arial" pitchFamily="34" charset="0"/>
              <a:cs typeface="Arial" pitchFamily="34" charset="0"/>
            </a:rPr>
            <a:t>ENCARGADO DEL RELOJ</a:t>
          </a:r>
          <a:endParaRPr lang="es-MX" sz="700" b="1" kern="1200" dirty="0">
            <a:latin typeface="Arial" pitchFamily="34" charset="0"/>
            <a:cs typeface="Arial" pitchFamily="34" charset="0"/>
          </a:endParaRPr>
        </a:p>
      </dsp:txBody>
      <dsp:txXfrm>
        <a:off x="2799452" y="2624767"/>
        <a:ext cx="1160988" cy="371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83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32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07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54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27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24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61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57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451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4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3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E8AF-4D6B-457F-80D4-F9BD9BB3B1F0}" type="datetimeFigureOut">
              <a:rPr lang="es-MX" smtClean="0"/>
              <a:t>26/04/2022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A515A-85AF-4DE8-9626-B511F0FF1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12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263426856"/>
              </p:ext>
            </p:extLst>
          </p:nvPr>
        </p:nvGraphicFramePr>
        <p:xfrm>
          <a:off x="827584" y="476672"/>
          <a:ext cx="748883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3 Conector recto"/>
          <p:cNvCxnSpPr/>
          <p:nvPr/>
        </p:nvCxnSpPr>
        <p:spPr>
          <a:xfrm flipH="1">
            <a:off x="3203848" y="270892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3491880" y="314096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1907704" y="40050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3203848" y="40050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4716016" y="40050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8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30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</dc:creator>
  <cp:lastModifiedBy>Hewlett-Packard Company</cp:lastModifiedBy>
  <cp:revision>29</cp:revision>
  <dcterms:created xsi:type="dcterms:W3CDTF">2016-01-26T18:04:25Z</dcterms:created>
  <dcterms:modified xsi:type="dcterms:W3CDTF">2022-04-26T19:27:46Z</dcterms:modified>
</cp:coreProperties>
</file>