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1813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8596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3661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313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3784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3559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907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7701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1880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9461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641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016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F4DB1-AC8F-45A4-800B-1924D1488D65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3059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sel 3"/>
          <p:cNvSpPr/>
          <p:nvPr/>
        </p:nvSpPr>
        <p:spPr>
          <a:xfrm>
            <a:off x="0" y="-176891"/>
            <a:ext cx="12192000" cy="7034903"/>
          </a:xfrm>
          <a:prstGeom prst="bevel">
            <a:avLst>
              <a:gd name="adj" fmla="val 4742"/>
            </a:avLst>
          </a:prstGeom>
          <a:solidFill>
            <a:srgbClr val="FFFFFF"/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27" name="Imagen 2" descr="San Francisco del Rinc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74" y="255298"/>
            <a:ext cx="2238375" cy="1198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ángulo redondeado 4"/>
          <p:cNvSpPr/>
          <p:nvPr/>
        </p:nvSpPr>
        <p:spPr>
          <a:xfrm>
            <a:off x="4663720" y="419387"/>
            <a:ext cx="2676418" cy="57429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4912490" y="415633"/>
            <a:ext cx="2254656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s-MX" sz="1200" dirty="0" smtClean="0">
                <a:solidFill>
                  <a:schemeClr val="bg1"/>
                </a:solidFill>
              </a:rPr>
              <a:t>LIC. RAFAEL ALBA ARRIAGA</a:t>
            </a:r>
            <a:endParaRPr lang="es-MX" sz="1200" dirty="0">
              <a:solidFill>
                <a:schemeClr val="bg1"/>
              </a:solidFill>
            </a:endParaRPr>
          </a:p>
          <a:p>
            <a:pPr algn="ctr"/>
            <a:r>
              <a:rPr lang="es-MX" sz="1200" dirty="0">
                <a:solidFill>
                  <a:schemeClr val="bg1"/>
                </a:solidFill>
              </a:rPr>
              <a:t>DIRECTOR DE 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</a:rPr>
              <a:t>DESARROLLO SOCIAL Y HUMANO</a:t>
            </a:r>
          </a:p>
        </p:txBody>
      </p:sp>
      <p:sp>
        <p:nvSpPr>
          <p:cNvPr id="17" name="Rectángulo redondeado 16"/>
          <p:cNvSpPr/>
          <p:nvPr/>
        </p:nvSpPr>
        <p:spPr>
          <a:xfrm>
            <a:off x="1364294" y="1415849"/>
            <a:ext cx="2610196" cy="46166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1740632" y="1443777"/>
            <a:ext cx="192354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s-MX" sz="1200" dirty="0" smtClean="0"/>
              <a:t>FRANCISCO REYES RAMÍREZ</a:t>
            </a:r>
            <a:endParaRPr lang="es-MX" sz="1200" dirty="0"/>
          </a:p>
          <a:p>
            <a:pPr algn="ctr"/>
            <a:r>
              <a:rPr lang="es-MX" sz="1200" dirty="0"/>
              <a:t>ASISTENTE</a:t>
            </a:r>
          </a:p>
        </p:txBody>
      </p:sp>
      <p:sp>
        <p:nvSpPr>
          <p:cNvPr id="20" name="Rectángulo redondeado 19"/>
          <p:cNvSpPr/>
          <p:nvPr/>
        </p:nvSpPr>
        <p:spPr>
          <a:xfrm>
            <a:off x="8127722" y="1402476"/>
            <a:ext cx="2610196" cy="46166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CuadroTexto 22"/>
          <p:cNvSpPr txBox="1"/>
          <p:nvPr/>
        </p:nvSpPr>
        <p:spPr>
          <a:xfrm>
            <a:off x="8272923" y="1386349"/>
            <a:ext cx="231121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s-MX" sz="1200" dirty="0" smtClean="0"/>
              <a:t>LIC. MARISOL </a:t>
            </a:r>
            <a:r>
              <a:rPr lang="es-MX" sz="1200" dirty="0"/>
              <a:t>MARQUEZ VALADEZ</a:t>
            </a:r>
          </a:p>
          <a:p>
            <a:pPr algn="ctr"/>
            <a:r>
              <a:rPr lang="es-MX" sz="1200" dirty="0"/>
              <a:t>AUX. JURIDICO</a:t>
            </a:r>
          </a:p>
        </p:txBody>
      </p:sp>
      <p:sp>
        <p:nvSpPr>
          <p:cNvPr id="26" name="Rectángulo redondeado 25"/>
          <p:cNvSpPr/>
          <p:nvPr/>
        </p:nvSpPr>
        <p:spPr>
          <a:xfrm>
            <a:off x="4633412" y="2076806"/>
            <a:ext cx="2610196" cy="46166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8" name="Conector recto 27"/>
          <p:cNvCxnSpPr/>
          <p:nvPr/>
        </p:nvCxnSpPr>
        <p:spPr>
          <a:xfrm flipV="1">
            <a:off x="1003288" y="3058902"/>
            <a:ext cx="9436785" cy="1377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1000967" y="3054364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>
            <a:off x="2901269" y="3060262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964688" y="3083903"/>
            <a:ext cx="1" cy="461321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5" name="Rectángulo redondeado 44"/>
          <p:cNvSpPr/>
          <p:nvPr/>
        </p:nvSpPr>
        <p:spPr>
          <a:xfrm>
            <a:off x="494904" y="3512968"/>
            <a:ext cx="1300962" cy="85984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ANTONIO BUZO GONZALEZ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PROMOTOR SOCIAL </a:t>
            </a:r>
            <a:endParaRPr lang="es-MX" sz="1000" dirty="0"/>
          </a:p>
        </p:txBody>
      </p:sp>
      <p:sp>
        <p:nvSpPr>
          <p:cNvPr id="47" name="Rectángulo redondeado 46"/>
          <p:cNvSpPr/>
          <p:nvPr/>
        </p:nvSpPr>
        <p:spPr>
          <a:xfrm>
            <a:off x="2150318" y="3521936"/>
            <a:ext cx="1345384" cy="8769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VACANTE</a:t>
            </a:r>
          </a:p>
          <a:p>
            <a:pPr algn="ctr"/>
            <a:r>
              <a:rPr lang="es-MX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PROMOTOR SOCIAL</a:t>
            </a:r>
            <a:endParaRPr lang="es-MX" sz="1000" dirty="0"/>
          </a:p>
        </p:txBody>
      </p:sp>
      <p:sp>
        <p:nvSpPr>
          <p:cNvPr id="48" name="Rectángulo redondeado 47"/>
          <p:cNvSpPr/>
          <p:nvPr/>
        </p:nvSpPr>
        <p:spPr>
          <a:xfrm>
            <a:off x="6238769" y="3532736"/>
            <a:ext cx="1357692" cy="8525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ISIDRO CHAVEZ </a:t>
            </a:r>
            <a:r>
              <a:rPr lang="es-MX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MONROY</a:t>
            </a:r>
          </a:p>
          <a:p>
            <a:pPr algn="ctr"/>
            <a:r>
              <a:rPr lang="es-MX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PROMOTOR SOCIAL</a:t>
            </a:r>
            <a:endParaRPr lang="es-MX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ángulo redondeado 48"/>
          <p:cNvSpPr/>
          <p:nvPr/>
        </p:nvSpPr>
        <p:spPr>
          <a:xfrm>
            <a:off x="8077506" y="3509104"/>
            <a:ext cx="1329501" cy="9002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VACANTE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PROMOTOR </a:t>
            </a:r>
            <a:r>
              <a:rPr lang="es-MX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endParaRPr lang="es-MX" sz="1000" dirty="0"/>
          </a:p>
        </p:txBody>
      </p:sp>
      <p:sp>
        <p:nvSpPr>
          <p:cNvPr id="56" name="Rectángulo redondeado 55"/>
          <p:cNvSpPr/>
          <p:nvPr/>
        </p:nvSpPr>
        <p:spPr>
          <a:xfrm>
            <a:off x="4182522" y="3538251"/>
            <a:ext cx="1313469" cy="8764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 DELIA PÉREZ MUÑOZ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PROMOTOR SOCIAL</a:t>
            </a:r>
            <a:endParaRPr lang="es-MX" sz="900" dirty="0"/>
          </a:p>
        </p:txBody>
      </p:sp>
      <p:cxnSp>
        <p:nvCxnSpPr>
          <p:cNvPr id="70" name="Conector recto 69"/>
          <p:cNvCxnSpPr/>
          <p:nvPr/>
        </p:nvCxnSpPr>
        <p:spPr>
          <a:xfrm flipV="1">
            <a:off x="991871" y="4845359"/>
            <a:ext cx="9514555" cy="65452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6020806" y="4881312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9" name="Conector recto 78"/>
          <p:cNvCxnSpPr/>
          <p:nvPr/>
        </p:nvCxnSpPr>
        <p:spPr>
          <a:xfrm>
            <a:off x="8838296" y="4868614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1" name="Rectángulo redondeado 80"/>
          <p:cNvSpPr/>
          <p:nvPr/>
        </p:nvSpPr>
        <p:spPr>
          <a:xfrm>
            <a:off x="2412374" y="5373063"/>
            <a:ext cx="1264965" cy="7870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YOANA CARINA JIMENEZ LARA</a:t>
            </a:r>
          </a:p>
          <a:p>
            <a:pPr algn="ctr"/>
            <a:r>
              <a:rPr lang="es-MX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 </a:t>
            </a:r>
            <a:r>
              <a:rPr lang="es-MX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PROMOTOR SOCIAL</a:t>
            </a:r>
            <a:endParaRPr lang="es-MX" sz="900" dirty="0"/>
          </a:p>
        </p:txBody>
      </p:sp>
      <p:sp>
        <p:nvSpPr>
          <p:cNvPr id="95" name="Rectángulo redondeado 94"/>
          <p:cNvSpPr/>
          <p:nvPr/>
        </p:nvSpPr>
        <p:spPr>
          <a:xfrm>
            <a:off x="5343778" y="5305099"/>
            <a:ext cx="1365406" cy="8549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ADALBERTO ARANDA FRAUSTO </a:t>
            </a:r>
          </a:p>
          <a:p>
            <a:pPr algn="ctr"/>
            <a:r>
              <a:rPr lang="es-MX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PROMOTOR SOCIAL</a:t>
            </a:r>
            <a:endParaRPr lang="es-MX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ectángulo redondeado 95"/>
          <p:cNvSpPr/>
          <p:nvPr/>
        </p:nvSpPr>
        <p:spPr>
          <a:xfrm>
            <a:off x="8077506" y="5322962"/>
            <a:ext cx="1382067" cy="84505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LIC. SERGIO ARMANDO LEDEZMA </a:t>
            </a:r>
            <a:endParaRPr lang="es-MX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PROMOTOR SOCIAL</a:t>
            </a:r>
          </a:p>
        </p:txBody>
      </p:sp>
      <p:sp>
        <p:nvSpPr>
          <p:cNvPr id="98" name="Rectángulo 97"/>
          <p:cNvSpPr/>
          <p:nvPr/>
        </p:nvSpPr>
        <p:spPr>
          <a:xfrm rot="5400000">
            <a:off x="8227125" y="3193335"/>
            <a:ext cx="6744579" cy="584775"/>
          </a:xfrm>
          <a:prstGeom prst="rect">
            <a:avLst/>
          </a:prstGeom>
          <a:gradFill>
            <a:gsLst>
              <a:gs pos="0">
                <a:schemeClr val="bg1"/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>
            <a:gradFill flip="none" rotWithShape="1">
              <a:gsLst>
                <a:gs pos="0">
                  <a:schemeClr val="bg1"/>
                </a:gs>
                <a:gs pos="2300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s-ES" sz="3200" b="1" dirty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DESARROLLO </a:t>
            </a:r>
            <a:r>
              <a:rPr lang="es-ES" sz="3200" b="1" dirty="0">
                <a:ln w="1270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SOCIAL Y HUMANO</a:t>
            </a:r>
            <a:endParaRPr lang="es-ES" sz="4800" b="1" dirty="0">
              <a:ln w="12700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cxnSp>
        <p:nvCxnSpPr>
          <p:cNvPr id="80" name="Conector recto 79"/>
          <p:cNvCxnSpPr/>
          <p:nvPr/>
        </p:nvCxnSpPr>
        <p:spPr>
          <a:xfrm>
            <a:off x="4895846" y="3083903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0" name="Conector recto 99"/>
          <p:cNvCxnSpPr/>
          <p:nvPr/>
        </p:nvCxnSpPr>
        <p:spPr>
          <a:xfrm>
            <a:off x="5997528" y="2531860"/>
            <a:ext cx="4401" cy="52581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3" name="Rectángulo redondeado 112"/>
          <p:cNvSpPr/>
          <p:nvPr/>
        </p:nvSpPr>
        <p:spPr>
          <a:xfrm>
            <a:off x="9755888" y="3504679"/>
            <a:ext cx="1329501" cy="8784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AFRA GARCÍA CENTENO</a:t>
            </a:r>
          </a:p>
          <a:p>
            <a:pPr algn="ctr"/>
            <a:r>
              <a:rPr lang="es-MX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PROMOTOR SOCIAL</a:t>
            </a:r>
            <a:endParaRPr lang="es-MX" sz="1000" dirty="0"/>
          </a:p>
        </p:txBody>
      </p:sp>
      <p:cxnSp>
        <p:nvCxnSpPr>
          <p:cNvPr id="130" name="Conector recto 129"/>
          <p:cNvCxnSpPr/>
          <p:nvPr/>
        </p:nvCxnSpPr>
        <p:spPr>
          <a:xfrm>
            <a:off x="3031151" y="4918144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8" name="Conector recto 137"/>
          <p:cNvCxnSpPr/>
          <p:nvPr/>
        </p:nvCxnSpPr>
        <p:spPr>
          <a:xfrm>
            <a:off x="1000967" y="4376827"/>
            <a:ext cx="0" cy="541317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2" name="Conector recto 141"/>
          <p:cNvCxnSpPr/>
          <p:nvPr/>
        </p:nvCxnSpPr>
        <p:spPr>
          <a:xfrm>
            <a:off x="8832130" y="3054364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3" name="Conector recto 142"/>
          <p:cNvCxnSpPr/>
          <p:nvPr/>
        </p:nvCxnSpPr>
        <p:spPr>
          <a:xfrm>
            <a:off x="10431162" y="3047679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4" name="Conector recto 143"/>
          <p:cNvCxnSpPr/>
          <p:nvPr/>
        </p:nvCxnSpPr>
        <p:spPr>
          <a:xfrm>
            <a:off x="10505144" y="4399234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5" name="CuadroTexto 24"/>
          <p:cNvSpPr txBox="1"/>
          <p:nvPr/>
        </p:nvSpPr>
        <p:spPr>
          <a:xfrm>
            <a:off x="4874466" y="2067176"/>
            <a:ext cx="229268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s-MX" sz="1200" dirty="0"/>
              <a:t>MATEO PÉREZ BERNAL</a:t>
            </a:r>
          </a:p>
          <a:p>
            <a:pPr algn="ctr"/>
            <a:r>
              <a:rPr lang="es-MX" sz="1200" dirty="0"/>
              <a:t>COORDINADOR DE PROMOTORES</a:t>
            </a:r>
          </a:p>
        </p:txBody>
      </p:sp>
      <p:cxnSp>
        <p:nvCxnSpPr>
          <p:cNvPr id="147" name="Conector recto 146"/>
          <p:cNvCxnSpPr/>
          <p:nvPr/>
        </p:nvCxnSpPr>
        <p:spPr>
          <a:xfrm>
            <a:off x="5979923" y="1001801"/>
            <a:ext cx="17605" cy="1071986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 flipH="1" flipV="1">
            <a:off x="3974490" y="1638288"/>
            <a:ext cx="1998660" cy="6519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5963618" y="1633309"/>
            <a:ext cx="2147799" cy="19312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38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84</Words>
  <Application>Microsoft Office PowerPoint</Application>
  <PresentationFormat>Panorámica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DESARROLLO SOCIAL 01</dc:creator>
  <cp:lastModifiedBy>SOCIAL-02</cp:lastModifiedBy>
  <cp:revision>28</cp:revision>
  <cp:lastPrinted>2018-11-01T15:16:57Z</cp:lastPrinted>
  <dcterms:created xsi:type="dcterms:W3CDTF">2018-10-22T17:48:52Z</dcterms:created>
  <dcterms:modified xsi:type="dcterms:W3CDTF">2022-01-27T18:07:48Z</dcterms:modified>
</cp:coreProperties>
</file>