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93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2FCCB16-8520-4E83-86AA-1BCCC9BD222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CB834B6E-B343-4FAC-9E01-5FB7F540031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78ED84D-3F3F-4473-8425-DFC3CB38A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3EE9E42-4B7B-47E9-92F2-09EDB9BA70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4EA8BBD-7CC1-43CD-8582-3CBC0D8354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631736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D56F8F-1548-450E-A19D-773FEB0B04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F22D09F-9219-4654-A740-A9D800A0CE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645B305B-3E2C-4F03-B512-A85ADDC143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91D0E5E-8AA3-48FC-969C-A46B715837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2ACB3EA-6944-4966-9FE3-456584CB54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21127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AAFB0E01-3DCA-4285-B591-EA3CD914096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8888172A-A46D-4716-B872-0008E0B996E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AA7B475-CEF2-4597-8B36-2384048DB1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D516BC40-3C40-4512-AF32-45EA708791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25440221-53FC-4E2C-BC34-F2DB42521A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332291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4198EA-0AED-43A6-936E-8961FC0AF1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7F95424-F198-4C60-ACC4-BCC81ED772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7D70446-FDB7-4AE3-8928-9588707F9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C4269480-9FB9-4AFA-AD6C-0D945C740D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FE7AC5-2FDC-4929-933E-5757AFDC7A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134356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CCB943-1FCA-45D6-8E58-73B0BF6C30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D91341A-E4F1-4B83-8F20-61872075B3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288AA05-3B08-4290-8E78-113370D8A7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6788E72A-C102-46CA-B89B-913E5FC404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E5C9FD0-38C8-4BE5-9FF7-D7434BCADC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92425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151F8CD-04AD-480D-BCDF-AB49228216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A85FAF71-F2C2-4CC0-A62F-4C48DA58241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80A43A4-6F10-467B-8AB8-FA571E7BC3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9A979F9B-58C9-4DED-A6E8-666CAAB6A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9767BCF-C577-4239-A41D-606548B2F3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F1D31890-B31B-4893-886B-F6EDC4C74A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92398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E1B9B04-8E27-4651-95B0-3AC6E5149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E2CD851-14CB-4A61-936A-1F502E3F9C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92B34C6E-1369-4D8C-99AC-46FBA782A5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141A93EB-2F68-4DBE-AD3D-45A531DAE19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60C175CF-C321-45EB-9BD9-25388B19C5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3E00F26B-CB59-414A-A6E0-1560A2C4A9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C9D79052-06C6-4D4A-A30D-0BFB3DB96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831A74AC-2143-481C-8BE9-57186382E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037976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35A872-D07A-4941-940D-94BB6C6F3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C8A068C9-F9D2-4131-B1E4-941268F847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B40C077-2AE2-431F-8FF2-0CCFC6BFBF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D66D0B35-98EF-401A-B3E8-D65C544FDB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54384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D678543-BE61-4E7C-BDBC-51150FFE0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CF94E2D3-9C1B-47D7-BCC6-A211EA14C2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A40C257F-F033-43AA-B38F-42E1C3B2B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478221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5DB2F56-E625-4196-B290-738C59F3ED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C6363AF-02B4-46D9-B54C-95D1F542BB8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F1C4894-547B-4D65-8D97-7E2E0FF752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3BC3EB4-33E2-4CA3-A5D8-A010825CBB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D2D96C7-E462-4E54-A1EE-797DE901B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415FD2B-F107-4DA3-993A-6E1A623933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55703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486C1AC-04C9-4329-A220-2213069A58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9BCEA5FC-AE8E-4445-9395-FEB3293EAC9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A2242720-0FA7-4358-81BE-30BBE549C8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0F918E52-51D5-4C21-82D4-9130BAF940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3FB89EE3-B922-480B-AB64-ABC75B7BF9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A9D27BE3-9602-404F-B28E-479BF35897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4896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132EB832-E040-439A-8681-FD7D3DFCFF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61430AC2-8CEE-400C-9B21-06772CE10F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AAA81774-EAD7-4D29-89B2-82B9C14BB1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E8934-8B04-4CF0-BEC8-AD84712B72FE}" type="datetimeFigureOut">
              <a:rPr lang="es-MX" smtClean="0"/>
              <a:t>22/02/2022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35398930-3AFE-41D4-BEA1-4557AB627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DF104DC6-DB4E-4177-A6D4-5DF955A424D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B27FF4-0F73-4B69-B53A-4AE440307953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636588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3">
            <a:extLst>
              <a:ext uri="{FF2B5EF4-FFF2-40B4-BE49-F238E27FC236}">
                <a16:creationId xmlns:a16="http://schemas.microsoft.com/office/drawing/2014/main" id="{5749521F-B0A7-4CB2-86FB-59101CC4E2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927965"/>
          </a:xfrm>
        </p:spPr>
        <p:txBody>
          <a:bodyPr/>
          <a:lstStyle/>
          <a:p>
            <a:r>
              <a:rPr lang="es-MX" dirty="0"/>
              <a:t>      </a:t>
            </a:r>
            <a:r>
              <a:rPr lang="es-MX" dirty="0">
                <a:solidFill>
                  <a:srgbClr val="7030A0"/>
                </a:solidFill>
              </a:rPr>
              <a:t>Organigrama Unidad de Transparencia</a:t>
            </a: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4347A6DA-62C6-4723-A4FE-44ADFA2B248D}"/>
              </a:ext>
            </a:extLst>
          </p:cNvPr>
          <p:cNvSpPr/>
          <p:nvPr/>
        </p:nvSpPr>
        <p:spPr>
          <a:xfrm>
            <a:off x="4513277" y="1293091"/>
            <a:ext cx="2399251" cy="535709"/>
          </a:xfrm>
          <a:prstGeom prst="roundRect">
            <a:avLst/>
          </a:prstGeom>
          <a:solidFill>
            <a:schemeClr val="bg1"/>
          </a:solidFill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" name="CuadroTexto 5">
            <a:extLst>
              <a:ext uri="{FF2B5EF4-FFF2-40B4-BE49-F238E27FC236}">
                <a16:creationId xmlns:a16="http://schemas.microsoft.com/office/drawing/2014/main" id="{DBB077A9-0368-4590-9245-148DED9BD279}"/>
              </a:ext>
            </a:extLst>
          </p:cNvPr>
          <p:cNvSpPr txBox="1"/>
          <p:nvPr/>
        </p:nvSpPr>
        <p:spPr>
          <a:xfrm>
            <a:off x="4572000" y="1293091"/>
            <a:ext cx="22985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/>
              <a:t>    H. AYUNTAMIENTO</a:t>
            </a:r>
          </a:p>
        </p:txBody>
      </p:sp>
      <p:cxnSp>
        <p:nvCxnSpPr>
          <p:cNvPr id="8" name="Conector recto de flecha 7">
            <a:extLst>
              <a:ext uri="{FF2B5EF4-FFF2-40B4-BE49-F238E27FC236}">
                <a16:creationId xmlns:a16="http://schemas.microsoft.com/office/drawing/2014/main" id="{ACAE0350-34C0-4063-ADCF-3BF001FA664E}"/>
              </a:ext>
            </a:extLst>
          </p:cNvPr>
          <p:cNvCxnSpPr>
            <a:cxnSpLocks/>
          </p:cNvCxnSpPr>
          <p:nvPr/>
        </p:nvCxnSpPr>
        <p:spPr>
          <a:xfrm>
            <a:off x="5696124" y="1859143"/>
            <a:ext cx="8390" cy="380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ángulo 10">
            <a:extLst>
              <a:ext uri="{FF2B5EF4-FFF2-40B4-BE49-F238E27FC236}">
                <a16:creationId xmlns:a16="http://schemas.microsoft.com/office/drawing/2014/main" id="{09C93A5C-D5E7-4195-BCFB-257D6B9451B5}"/>
              </a:ext>
            </a:extLst>
          </p:cNvPr>
          <p:cNvSpPr/>
          <p:nvPr/>
        </p:nvSpPr>
        <p:spPr>
          <a:xfrm>
            <a:off x="4664279" y="2332139"/>
            <a:ext cx="2139193" cy="318782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6B4F7DCF-7064-4E56-9F59-3BC2E12E9A0B}"/>
              </a:ext>
            </a:extLst>
          </p:cNvPr>
          <p:cNvSpPr txBox="1"/>
          <p:nvPr/>
        </p:nvSpPr>
        <p:spPr>
          <a:xfrm>
            <a:off x="4651698" y="2337315"/>
            <a:ext cx="2139186" cy="307777"/>
          </a:xfrm>
          <a:prstGeom prst="rect">
            <a:avLst/>
          </a:prstGeom>
          <a:solidFill>
            <a:schemeClr val="bg1"/>
          </a:solidFill>
          <a:ln>
            <a:solidFill>
              <a:srgbClr val="2B938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MX" sz="1400" dirty="0"/>
              <a:t>CONSEJO DIRECTIVO</a:t>
            </a:r>
          </a:p>
        </p:txBody>
      </p:sp>
      <p:cxnSp>
        <p:nvCxnSpPr>
          <p:cNvPr id="20" name="Conector recto 19">
            <a:extLst>
              <a:ext uri="{FF2B5EF4-FFF2-40B4-BE49-F238E27FC236}">
                <a16:creationId xmlns:a16="http://schemas.microsoft.com/office/drawing/2014/main" id="{EBDF2F4B-C5FF-48C5-9C66-BA139900F312}"/>
              </a:ext>
            </a:extLst>
          </p:cNvPr>
          <p:cNvCxnSpPr>
            <a:cxnSpLocks/>
          </p:cNvCxnSpPr>
          <p:nvPr/>
        </p:nvCxnSpPr>
        <p:spPr>
          <a:xfrm flipH="1">
            <a:off x="5696124" y="2665766"/>
            <a:ext cx="16779" cy="421383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ector recto 23">
            <a:extLst>
              <a:ext uri="{FF2B5EF4-FFF2-40B4-BE49-F238E27FC236}">
                <a16:creationId xmlns:a16="http://schemas.microsoft.com/office/drawing/2014/main" id="{616C0B07-C6A9-49DF-8DEF-5ECD8E7FFB42}"/>
              </a:ext>
            </a:extLst>
          </p:cNvPr>
          <p:cNvCxnSpPr>
            <a:cxnSpLocks/>
          </p:cNvCxnSpPr>
          <p:nvPr/>
        </p:nvCxnSpPr>
        <p:spPr>
          <a:xfrm flipH="1">
            <a:off x="3775047" y="3087149"/>
            <a:ext cx="1946244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ector recto 26">
            <a:extLst>
              <a:ext uri="{FF2B5EF4-FFF2-40B4-BE49-F238E27FC236}">
                <a16:creationId xmlns:a16="http://schemas.microsoft.com/office/drawing/2014/main" id="{C9404C4E-C55D-414B-AC6D-5EA1833E57D8}"/>
              </a:ext>
            </a:extLst>
          </p:cNvPr>
          <p:cNvCxnSpPr/>
          <p:nvPr/>
        </p:nvCxnSpPr>
        <p:spPr>
          <a:xfrm>
            <a:off x="5733875" y="3087149"/>
            <a:ext cx="1698771" cy="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Conector recto de flecha 28">
            <a:extLst>
              <a:ext uri="{FF2B5EF4-FFF2-40B4-BE49-F238E27FC236}">
                <a16:creationId xmlns:a16="http://schemas.microsoft.com/office/drawing/2014/main" id="{2BAB9A65-F6BF-4CE6-BF4B-CE245BD3D5A1}"/>
              </a:ext>
            </a:extLst>
          </p:cNvPr>
          <p:cNvCxnSpPr/>
          <p:nvPr/>
        </p:nvCxnSpPr>
        <p:spPr>
          <a:xfrm>
            <a:off x="3775047" y="3087149"/>
            <a:ext cx="0" cy="637563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onector recto de flecha 30">
            <a:extLst>
              <a:ext uri="{FF2B5EF4-FFF2-40B4-BE49-F238E27FC236}">
                <a16:creationId xmlns:a16="http://schemas.microsoft.com/office/drawing/2014/main" id="{295CCF82-D232-4038-93DE-ED8729EA6356}"/>
              </a:ext>
            </a:extLst>
          </p:cNvPr>
          <p:cNvCxnSpPr>
            <a:cxnSpLocks/>
          </p:cNvCxnSpPr>
          <p:nvPr/>
        </p:nvCxnSpPr>
        <p:spPr>
          <a:xfrm>
            <a:off x="7432646" y="3087149"/>
            <a:ext cx="12584" cy="683702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ángulo 34">
            <a:extLst>
              <a:ext uri="{FF2B5EF4-FFF2-40B4-BE49-F238E27FC236}">
                <a16:creationId xmlns:a16="http://schemas.microsoft.com/office/drawing/2014/main" id="{6285F21F-ABFB-47CD-A578-90DAF91C5687}"/>
              </a:ext>
            </a:extLst>
          </p:cNvPr>
          <p:cNvSpPr/>
          <p:nvPr/>
        </p:nvSpPr>
        <p:spPr>
          <a:xfrm>
            <a:off x="2579615" y="3760820"/>
            <a:ext cx="2390856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20F9E5D4-D79A-4A1E-813C-4CF156580897}"/>
              </a:ext>
            </a:extLst>
          </p:cNvPr>
          <p:cNvSpPr/>
          <p:nvPr/>
        </p:nvSpPr>
        <p:spPr>
          <a:xfrm>
            <a:off x="6237218" y="3794411"/>
            <a:ext cx="2390856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8645C555-121D-4450-AA7F-85F6CF49999E}"/>
              </a:ext>
            </a:extLst>
          </p:cNvPr>
          <p:cNvSpPr txBox="1"/>
          <p:nvPr/>
        </p:nvSpPr>
        <p:spPr>
          <a:xfrm>
            <a:off x="2843868" y="3811051"/>
            <a:ext cx="184976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COMITÉ DE TRANSPARENCIA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0640893-342D-4774-996F-8743305FEBA1}"/>
              </a:ext>
            </a:extLst>
          </p:cNvPr>
          <p:cNvSpPr txBox="1"/>
          <p:nvPr/>
        </p:nvSpPr>
        <p:spPr>
          <a:xfrm>
            <a:off x="6462321" y="3795809"/>
            <a:ext cx="19686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DIRECTORA DE LA UNIDAD DE LA UNIDAD DE TRANSPARENCIA</a:t>
            </a:r>
          </a:p>
        </p:txBody>
      </p:sp>
      <p:cxnSp>
        <p:nvCxnSpPr>
          <p:cNvPr id="43" name="Conector recto de flecha 42">
            <a:extLst>
              <a:ext uri="{FF2B5EF4-FFF2-40B4-BE49-F238E27FC236}">
                <a16:creationId xmlns:a16="http://schemas.microsoft.com/office/drawing/2014/main" id="{16475AB8-980B-4EAE-AF55-4C7BE215058E}"/>
              </a:ext>
            </a:extLst>
          </p:cNvPr>
          <p:cNvCxnSpPr>
            <a:cxnSpLocks/>
          </p:cNvCxnSpPr>
          <p:nvPr/>
        </p:nvCxnSpPr>
        <p:spPr>
          <a:xfrm>
            <a:off x="7534713" y="4234628"/>
            <a:ext cx="8390" cy="380718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ector recto 43">
            <a:extLst>
              <a:ext uri="{FF2B5EF4-FFF2-40B4-BE49-F238E27FC236}">
                <a16:creationId xmlns:a16="http://schemas.microsoft.com/office/drawing/2014/main" id="{091D83F5-9A49-4075-B699-3DFEC235318E}"/>
              </a:ext>
            </a:extLst>
          </p:cNvPr>
          <p:cNvCxnSpPr>
            <a:cxnSpLocks/>
          </p:cNvCxnSpPr>
          <p:nvPr/>
        </p:nvCxnSpPr>
        <p:spPr>
          <a:xfrm flipH="1">
            <a:off x="6502869" y="4657290"/>
            <a:ext cx="1040233" cy="1400"/>
          </a:xfrm>
          <a:prstGeom prst="line">
            <a:avLst/>
          </a:prstGeom>
          <a:ln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ector recto de flecha 44">
            <a:extLst>
              <a:ext uri="{FF2B5EF4-FFF2-40B4-BE49-F238E27FC236}">
                <a16:creationId xmlns:a16="http://schemas.microsoft.com/office/drawing/2014/main" id="{7B0CF2E9-BA05-4FA1-9351-BBEA0AFBB1EA}"/>
              </a:ext>
            </a:extLst>
          </p:cNvPr>
          <p:cNvCxnSpPr>
            <a:cxnSpLocks/>
          </p:cNvCxnSpPr>
          <p:nvPr/>
        </p:nvCxnSpPr>
        <p:spPr>
          <a:xfrm>
            <a:off x="6494482" y="4657290"/>
            <a:ext cx="0" cy="459994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CuadroTexto 51">
            <a:extLst>
              <a:ext uri="{FF2B5EF4-FFF2-40B4-BE49-F238E27FC236}">
                <a16:creationId xmlns:a16="http://schemas.microsoft.com/office/drawing/2014/main" id="{9BC69E32-84BF-41D2-8862-9316BD75B9A9}"/>
              </a:ext>
            </a:extLst>
          </p:cNvPr>
          <p:cNvSpPr txBox="1"/>
          <p:nvPr/>
        </p:nvSpPr>
        <p:spPr>
          <a:xfrm>
            <a:off x="5655576" y="5118031"/>
            <a:ext cx="16987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000" dirty="0"/>
              <a:t>    ASISTENTE DE DIRECCION</a:t>
            </a:r>
          </a:p>
        </p:txBody>
      </p:sp>
      <p:sp>
        <p:nvSpPr>
          <p:cNvPr id="53" name="CuadroTexto 52">
            <a:extLst>
              <a:ext uri="{FF2B5EF4-FFF2-40B4-BE49-F238E27FC236}">
                <a16:creationId xmlns:a16="http://schemas.microsoft.com/office/drawing/2014/main" id="{4BDAF3B9-1D15-4FC8-93E3-BC531A70D408}"/>
              </a:ext>
            </a:extLst>
          </p:cNvPr>
          <p:cNvSpPr txBox="1"/>
          <p:nvPr/>
        </p:nvSpPr>
        <p:spPr>
          <a:xfrm>
            <a:off x="7512340" y="5182195"/>
            <a:ext cx="183718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 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65BFDB22-E114-4C9C-8346-942EC1DD0FE1}"/>
              </a:ext>
            </a:extLst>
          </p:cNvPr>
          <p:cNvSpPr/>
          <p:nvPr/>
        </p:nvSpPr>
        <p:spPr>
          <a:xfrm>
            <a:off x="5655576" y="5151937"/>
            <a:ext cx="1753299" cy="371841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cxnSp>
        <p:nvCxnSpPr>
          <p:cNvPr id="59" name="Conector recto 58">
            <a:extLst>
              <a:ext uri="{FF2B5EF4-FFF2-40B4-BE49-F238E27FC236}">
                <a16:creationId xmlns:a16="http://schemas.microsoft.com/office/drawing/2014/main" id="{88CD6E9F-ACE6-4769-84D8-56376F5DB7D3}"/>
              </a:ext>
            </a:extLst>
          </p:cNvPr>
          <p:cNvCxnSpPr>
            <a:cxnSpLocks/>
          </p:cNvCxnSpPr>
          <p:nvPr/>
        </p:nvCxnSpPr>
        <p:spPr>
          <a:xfrm>
            <a:off x="7550093" y="4436811"/>
            <a:ext cx="2260833" cy="0"/>
          </a:xfrm>
          <a:prstGeom prst="line">
            <a:avLst/>
          </a:prstGeom>
          <a:ln w="9525" cap="flat" cmpd="sng" algn="ctr">
            <a:solidFill>
              <a:srgbClr val="7030A0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61" name="Rectángulo 60">
            <a:extLst>
              <a:ext uri="{FF2B5EF4-FFF2-40B4-BE49-F238E27FC236}">
                <a16:creationId xmlns:a16="http://schemas.microsoft.com/office/drawing/2014/main" id="{97CAA36E-D702-43CC-B798-476FA251B078}"/>
              </a:ext>
            </a:extLst>
          </p:cNvPr>
          <p:cNvSpPr/>
          <p:nvPr/>
        </p:nvSpPr>
        <p:spPr>
          <a:xfrm>
            <a:off x="10013667" y="4232002"/>
            <a:ext cx="1698771" cy="452970"/>
          </a:xfrm>
          <a:prstGeom prst="rect">
            <a:avLst/>
          </a:prstGeom>
          <a:noFill/>
          <a:ln>
            <a:solidFill>
              <a:srgbClr val="2B93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3" name="CuadroTexto 62">
            <a:extLst>
              <a:ext uri="{FF2B5EF4-FFF2-40B4-BE49-F238E27FC236}">
                <a16:creationId xmlns:a16="http://schemas.microsoft.com/office/drawing/2014/main" id="{BEC78EB1-906B-4390-AF6D-D05C2266F992}"/>
              </a:ext>
            </a:extLst>
          </p:cNvPr>
          <p:cNvSpPr txBox="1"/>
          <p:nvPr/>
        </p:nvSpPr>
        <p:spPr>
          <a:xfrm>
            <a:off x="9999679" y="4324178"/>
            <a:ext cx="1746314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000" dirty="0"/>
              <a:t>ASESOR CONTABLE </a:t>
            </a:r>
          </a:p>
        </p:txBody>
      </p:sp>
      <p:cxnSp>
        <p:nvCxnSpPr>
          <p:cNvPr id="65" name="Conector recto de flecha 64">
            <a:extLst>
              <a:ext uri="{FF2B5EF4-FFF2-40B4-BE49-F238E27FC236}">
                <a16:creationId xmlns:a16="http://schemas.microsoft.com/office/drawing/2014/main" id="{8431613E-BA5B-4159-9312-F3F51E82043F}"/>
              </a:ext>
            </a:extLst>
          </p:cNvPr>
          <p:cNvCxnSpPr>
            <a:cxnSpLocks/>
          </p:cNvCxnSpPr>
          <p:nvPr/>
        </p:nvCxnSpPr>
        <p:spPr>
          <a:xfrm flipV="1">
            <a:off x="9795544" y="4437946"/>
            <a:ext cx="187355" cy="1"/>
          </a:xfrm>
          <a:prstGeom prst="straightConnector1">
            <a:avLst/>
          </a:prstGeom>
          <a:ln>
            <a:solidFill>
              <a:srgbClr val="7030A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800587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109</TotalTime>
  <Words>32</Words>
  <Application>Microsoft Office PowerPoint</Application>
  <PresentationFormat>Panorámica</PresentationFormat>
  <Paragraphs>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      Organigrama Unidad de Transparencia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Organigrama Unidad de Transparencia</dc:title>
  <dc:creator>pc 5</dc:creator>
  <cp:lastModifiedBy>UNIDAD DE T</cp:lastModifiedBy>
  <cp:revision>12</cp:revision>
  <dcterms:created xsi:type="dcterms:W3CDTF">2021-01-07T20:14:00Z</dcterms:created>
  <dcterms:modified xsi:type="dcterms:W3CDTF">2022-02-22T17:05:32Z</dcterms:modified>
</cp:coreProperties>
</file>