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99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E082DA0-BCB5-453D-97B2-D2C4E0720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41A1A0A-C7F6-4456-9BF9-307C72111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713E-E706-4D7A-AAF9-63D10AF1B458}" type="datetime1">
              <a:rPr lang="es-ES" smtClean="0"/>
              <a:t>28/01/2022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62E2DAB-BCF3-45E1-929E-CA9880D83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AA33D53-9FDC-407B-B6EB-45BC6BA84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7D03-B515-492A-8759-5D7CECDB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5EBD-06A8-4EBF-97DC-D0030EA2E620}" type="datetime1">
              <a:rPr lang="es-ES" noProof="0" smtClean="0"/>
              <a:pPr/>
              <a:t>28/01/2022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34B2-7DE2-422F-881E-07040C44B1C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129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C34B2-7DE2-422F-881E-07040C44B1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8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10D3C4AA-AA13-4F74-8F62-CB6C62128159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901FF-875F-464D-BC82-490A276F3C24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766C9-6ED9-4313-AA94-A66592639F02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84B58-1981-4294-A1E1-E9CD0100674A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7AD84-D422-4E5F-9AFA-59F6567D123C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5E66A-5DEB-4384-A196-B660536D01F2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E982D-B465-4A1A-9F71-4E067CAFF927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CDFFC-1123-45CA-8C1A-75E8954C588B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E1B5C-9599-4ED2-9CF7-9593DEEF791D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F382-5E11-402D-A9BD-AA751923C84E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C47F-0F48-4B83-A21D-6B4113DF9AC1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99D0A-9C9C-4686-9FC2-9E263A3A5C4D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6E050-0000-4934-953E-7FDC234C3B6D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AA394-03FB-434C-B48A-7EB784FC2FD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AF42E-A8B8-4F7D-AEE1-8975A43CD7C7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BF735-3D4B-469C-A8B0-F8995E03F6A8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D7751-FC01-49FB-9136-53B384A96937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485BA9C-F92D-4B79-9575-422A7BAE0FD7}" type="datetime1">
              <a:rPr lang="es-ES" noProof="0" smtClean="0"/>
              <a:t>28/01/2022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="" xmlns:a16="http://schemas.microsoft.com/office/drawing/2014/main" id="{D54DA3D9-59D0-4F4F-983C-A76D2B3CC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7429" y="3090121"/>
            <a:ext cx="1389332" cy="687569"/>
            <a:chOff x="1077429" y="3090121"/>
            <a:chExt cx="1389332" cy="687569"/>
          </a:xfrm>
        </p:grpSpPr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0029A321-0399-4DB3-824C-DA4E14750813}"/>
                </a:ext>
              </a:extLst>
            </p:cNvPr>
            <p:cNvSpPr/>
            <p:nvPr/>
          </p:nvSpPr>
          <p:spPr>
            <a:xfrm>
              <a:off x="1077429" y="3090121"/>
              <a:ext cx="1368000" cy="509451"/>
            </a:xfrm>
            <a:prstGeom prst="rect">
              <a:avLst/>
            </a:prstGeom>
            <a:solidFill>
              <a:srgbClr val="0070C0"/>
            </a:solidFill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JOSÉ LUIS MENDOZA LÓPEZ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7DE93077-A072-4F71-B4E5-B6914C0904BB}"/>
                </a:ext>
              </a:extLst>
            </p:cNvPr>
            <p:cNvSpPr/>
            <p:nvPr/>
          </p:nvSpPr>
          <p:spPr>
            <a:xfrm>
              <a:off x="1098761" y="3526527"/>
              <a:ext cx="1368000" cy="25116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dirty="0" smtClean="0">
                  <a:solidFill>
                    <a:schemeClr val="bg1"/>
                  </a:solidFill>
                </a:rPr>
                <a:t>JEFE DE CONTABILIDAD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="" xmlns:a16="http://schemas.microsoft.com/office/drawing/2014/main" id="{07C53C7C-9C75-4E6E-9500-2316F030F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478" y="4599698"/>
            <a:ext cx="1386951" cy="627011"/>
            <a:chOff x="1058478" y="4051495"/>
            <a:chExt cx="1386951" cy="627011"/>
          </a:xfrm>
          <a:solidFill>
            <a:srgbClr val="0070C0"/>
          </a:solidFill>
        </p:grpSpPr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C528EB85-15F8-42A3-98E3-2D8D1CD414EE}"/>
                </a:ext>
              </a:extLst>
            </p:cNvPr>
            <p:cNvSpPr/>
            <p:nvPr/>
          </p:nvSpPr>
          <p:spPr>
            <a:xfrm>
              <a:off x="1058478" y="4051495"/>
              <a:ext cx="1386951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LIC. FRANCISCO JAVIER MÁRQUEZ MUÑOZ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28C6A703-BEF9-4430-ACCD-990190E45411}"/>
                </a:ext>
              </a:extLst>
            </p:cNvPr>
            <p:cNvSpPr/>
            <p:nvPr/>
          </p:nvSpPr>
          <p:spPr>
            <a:xfrm>
              <a:off x="1077429" y="4441214"/>
              <a:ext cx="1368000" cy="237292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ADMINISTRATIVO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="" xmlns:a16="http://schemas.microsoft.com/office/drawing/2014/main" id="{6B70B1D5-F5F8-429D-818A-E1CFA491E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0778" y="3090121"/>
            <a:ext cx="1386596" cy="687569"/>
            <a:chOff x="2810778" y="3090121"/>
            <a:chExt cx="1386596" cy="687569"/>
          </a:xfrm>
          <a:solidFill>
            <a:srgbClr val="0070C0"/>
          </a:solidFill>
        </p:grpSpPr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56964EBE-33D8-40BB-B16A-3066802FB416}"/>
                </a:ext>
              </a:extLst>
            </p:cNvPr>
            <p:cNvSpPr/>
            <p:nvPr/>
          </p:nvSpPr>
          <p:spPr>
            <a:xfrm>
              <a:off x="2810778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JUANA LÓPEZ ZENDEJAS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DCCA4BC2-1846-46B3-9533-96FEFE089BA1}"/>
                </a:ext>
              </a:extLst>
            </p:cNvPr>
            <p:cNvSpPr/>
            <p:nvPr/>
          </p:nvSpPr>
          <p:spPr>
            <a:xfrm>
              <a:off x="2829374" y="3526528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ENCARGADA DE EGRESOS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="" xmlns:a16="http://schemas.microsoft.com/office/drawing/2014/main" id="{91583C73-E927-4193-8569-B83152B72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4619" y="4606127"/>
            <a:ext cx="1373652" cy="620582"/>
            <a:chOff x="2829374" y="4035391"/>
            <a:chExt cx="1373652" cy="620582"/>
          </a:xfrm>
          <a:solidFill>
            <a:srgbClr val="0070C0"/>
          </a:solidFill>
        </p:grpSpPr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F2350EF6-B24B-41AA-B3DC-F43A3BC6578A}"/>
                </a:ext>
              </a:extLst>
            </p:cNvPr>
            <p:cNvSpPr/>
            <p:nvPr/>
          </p:nvSpPr>
          <p:spPr>
            <a:xfrm>
              <a:off x="2835026" y="4035391"/>
              <a:ext cx="1368000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JONATHAN URIEL TAVARES CASTRO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CCCB8C39-02E6-4BD6-9530-CEB60AE131E0}"/>
                </a:ext>
              </a:extLst>
            </p:cNvPr>
            <p:cNvSpPr/>
            <p:nvPr/>
          </p:nvSpPr>
          <p:spPr>
            <a:xfrm>
              <a:off x="2829374" y="4441652"/>
              <a:ext cx="1368000" cy="214321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OPERATIVO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="" xmlns:a16="http://schemas.microsoft.com/office/drawing/2014/main" id="{1D0C17FD-0081-40EF-A9FD-74C7001B8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4127" y="3090121"/>
            <a:ext cx="1368000" cy="687569"/>
            <a:chOff x="4544127" y="3090121"/>
            <a:chExt cx="1368000" cy="687569"/>
          </a:xfrm>
          <a:solidFill>
            <a:srgbClr val="0070C0"/>
          </a:solidFill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889D3686-F316-4353-8E34-486E47731DEA}"/>
                </a:ext>
              </a:extLst>
            </p:cNvPr>
            <p:cNvSpPr/>
            <p:nvPr/>
          </p:nvSpPr>
          <p:spPr>
            <a:xfrm>
              <a:off x="4544127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ULISES SEVILLANO SERRANO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59BC051C-564D-4692-A9F7-7318F9F117E2}"/>
                </a:ext>
              </a:extLst>
            </p:cNvPr>
            <p:cNvSpPr/>
            <p:nvPr/>
          </p:nvSpPr>
          <p:spPr>
            <a:xfrm>
              <a:off x="4564440" y="3526528"/>
              <a:ext cx="1346673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COORDINADOR ADMINISTRATIVO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="" xmlns:a16="http://schemas.microsoft.com/office/drawing/2014/main" id="{A7FDD8A7-CFFE-444B-B060-3135DC79A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2800" y="4631851"/>
            <a:ext cx="1388313" cy="594858"/>
            <a:chOff x="4544127" y="4051495"/>
            <a:chExt cx="1388313" cy="594858"/>
          </a:xfrm>
          <a:solidFill>
            <a:srgbClr val="0070C0"/>
          </a:solidFill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D40A1091-7963-4FCA-B6AC-CF2BAC353AB4}"/>
                </a:ext>
              </a:extLst>
            </p:cNvPr>
            <p:cNvSpPr/>
            <p:nvPr/>
          </p:nvSpPr>
          <p:spPr>
            <a:xfrm>
              <a:off x="4544127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LUZ ISELA HERRERA RIOS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2B15FDBC-A1A2-4EF5-8C71-FAA9372402A8}"/>
                </a:ext>
              </a:extLst>
            </p:cNvPr>
            <p:cNvSpPr/>
            <p:nvPr/>
          </p:nvSpPr>
          <p:spPr>
            <a:xfrm>
              <a:off x="4564440" y="4441653"/>
              <a:ext cx="1368000" cy="204700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AUXILIAR DE COORDINADOR ADMINISTRATIVO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="" xmlns:a16="http://schemas.microsoft.com/office/drawing/2014/main" id="{86A6D505-4CAD-4827-A8B4-1F7AC0D80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14564" y="3100236"/>
            <a:ext cx="1404090" cy="712087"/>
            <a:chOff x="6314564" y="3100236"/>
            <a:chExt cx="1404090" cy="712087"/>
          </a:xfrm>
          <a:solidFill>
            <a:srgbClr val="0070C0"/>
          </a:solidFill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7680BFC0-C377-43B7-B23F-4331CD268525}"/>
                </a:ext>
              </a:extLst>
            </p:cNvPr>
            <p:cNvSpPr/>
            <p:nvPr/>
          </p:nvSpPr>
          <p:spPr>
            <a:xfrm>
              <a:off x="6314564" y="3100236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ANA LUZ IRAZU GARCÍA GONZÁLEZ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69AD1D87-4B90-4FEC-8865-92DD51544D7D}"/>
                </a:ext>
              </a:extLst>
            </p:cNvPr>
            <p:cNvSpPr/>
            <p:nvPr/>
          </p:nvSpPr>
          <p:spPr>
            <a:xfrm>
              <a:off x="6350654" y="3561161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ENCARGADA DE INVENTARIOS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=""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14564" y="4650849"/>
            <a:ext cx="1386440" cy="575860"/>
            <a:chOff x="6277476" y="4051495"/>
            <a:chExt cx="1386440" cy="575860"/>
          </a:xfrm>
          <a:solidFill>
            <a:srgbClr val="0070C0"/>
          </a:solidFill>
        </p:grpSpPr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MARIANO GOMEZ CASTILLO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85702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7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</a:rPr>
                <a:t>AUXILIAR DE INGRESOS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="" xmlns:a16="http://schemas.microsoft.com/office/drawing/2014/main" id="{E4B64F0C-D8B5-4B34-A22A-D85D0F7D2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14762" y="3099183"/>
            <a:ext cx="1368000" cy="713140"/>
            <a:chOff x="8010825" y="3090121"/>
            <a:chExt cx="1368000" cy="713140"/>
          </a:xfrm>
          <a:solidFill>
            <a:srgbClr val="0070C0"/>
          </a:solidFill>
        </p:grpSpPr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FDBD7287-E572-4289-A072-B39B574151C1}"/>
                </a:ext>
              </a:extLst>
            </p:cNvPr>
            <p:cNvSpPr/>
            <p:nvPr/>
          </p:nvSpPr>
          <p:spPr>
            <a:xfrm>
              <a:off x="8010825" y="3090121"/>
              <a:ext cx="1368000" cy="625539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JORGE LUIS TORRES DONATO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B90170B1-F933-4621-B15D-52CA42553300}"/>
                </a:ext>
              </a:extLst>
            </p:cNvPr>
            <p:cNvSpPr/>
            <p:nvPr/>
          </p:nvSpPr>
          <p:spPr>
            <a:xfrm>
              <a:off x="8010825" y="3565910"/>
              <a:ext cx="1368000" cy="23735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dirty="0" smtClean="0">
                  <a:solidFill>
                    <a:schemeClr val="bg1"/>
                  </a:solidFill>
                </a:rPr>
                <a:t>ENCARGADO MODULO RIF</a:t>
              </a:r>
              <a:endParaRPr lang="es-E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="" xmlns:a16="http://schemas.microsoft.com/office/drawing/2014/main" id="{95741A74-6DB1-40BD-9452-1999AAD48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1197" y="4650849"/>
            <a:ext cx="1386733" cy="575860"/>
            <a:chOff x="7996029" y="4051495"/>
            <a:chExt cx="1386733" cy="575860"/>
          </a:xfrm>
        </p:grpSpPr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FF9EF12D-D119-41E7-90F8-A9AB35D26DCB}"/>
                </a:ext>
              </a:extLst>
            </p:cNvPr>
            <p:cNvSpPr/>
            <p:nvPr/>
          </p:nvSpPr>
          <p:spPr>
            <a:xfrm>
              <a:off x="7996029" y="4051495"/>
              <a:ext cx="1368000" cy="479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CYNTHIA NOEMI ORTIZ TORRES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35581420-027B-4CC3-91B9-A4B8D2A8A4AA}"/>
                </a:ext>
              </a:extLst>
            </p:cNvPr>
            <p:cNvSpPr/>
            <p:nvPr/>
          </p:nvSpPr>
          <p:spPr>
            <a:xfrm>
              <a:off x="8014762" y="4441653"/>
              <a:ext cx="1368000" cy="185702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="" xmlns:a16="http://schemas.microsoft.com/office/drawing/2014/main" id="{484B9E92-D14A-4F75-88C6-459716737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5283" y="3110142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C. EVA MARIA FLORIDO VILLALPANDO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ENCARGADA DE INGRESOS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="" xmlns:a16="http://schemas.microsoft.com/office/drawing/2014/main" id="{D9FD4753-DC7F-493C-BE0B-6373C7C76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28288" y="4656411"/>
            <a:ext cx="1476108" cy="578411"/>
            <a:chOff x="9744174" y="4051495"/>
            <a:chExt cx="1476108" cy="578411"/>
          </a:xfrm>
          <a:solidFill>
            <a:srgbClr val="0070C0"/>
          </a:solidFill>
        </p:grpSpPr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69BC14A2-DB10-4691-83A0-958F175A562C}"/>
                </a:ext>
              </a:extLst>
            </p:cNvPr>
            <p:cNvSpPr/>
            <p:nvPr/>
          </p:nvSpPr>
          <p:spPr>
            <a:xfrm>
              <a:off x="9744174" y="4051495"/>
              <a:ext cx="1476108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MA CONCEPCIÓN HERNÁNDEZ ZARAGOZA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="" xmlns:a16="http://schemas.microsoft.com/office/drawing/2014/main" id="{40819124-A8DB-415A-8AA5-9DB14B8A4EFC}"/>
                </a:ext>
              </a:extLst>
            </p:cNvPr>
            <p:cNvSpPr/>
            <p:nvPr/>
          </p:nvSpPr>
          <p:spPr>
            <a:xfrm>
              <a:off x="9762907" y="4449766"/>
              <a:ext cx="1368000" cy="180140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Conector recto 2" descr="elemento decorativo">
            <a:extLst>
              <a:ext uri="{FF2B5EF4-FFF2-40B4-BE49-F238E27FC236}">
                <a16:creationId xmlns="" xmlns:a16="http://schemas.microsoft.com/office/drawing/2014/main" id="{68933B52-AACC-4940-ABC7-FC6FC0BD52F4}"/>
              </a:ext>
            </a:extLst>
          </p:cNvPr>
          <p:cNvCxnSpPr/>
          <p:nvPr/>
        </p:nvCxnSpPr>
        <p:spPr>
          <a:xfrm>
            <a:off x="1763598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 descr="elemento decorativo">
            <a:extLst>
              <a:ext uri="{FF2B5EF4-FFF2-40B4-BE49-F238E27FC236}">
                <a16:creationId xmlns="" xmlns:a16="http://schemas.microsoft.com/office/drawing/2014/main" id="{6B7B494C-8888-457E-82D1-32EE6B401023}"/>
              </a:ext>
            </a:extLst>
          </p:cNvPr>
          <p:cNvCxnSpPr/>
          <p:nvPr/>
        </p:nvCxnSpPr>
        <p:spPr>
          <a:xfrm>
            <a:off x="3496536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 descr="elemento decorativo">
            <a:extLst>
              <a:ext uri="{FF2B5EF4-FFF2-40B4-BE49-F238E27FC236}">
                <a16:creationId xmlns="" xmlns:a16="http://schemas.microsoft.com/office/drawing/2014/main" id="{215A627E-A616-4B35-A822-BCD857D053E8}"/>
              </a:ext>
            </a:extLst>
          </p:cNvPr>
          <p:cNvCxnSpPr/>
          <p:nvPr/>
        </p:nvCxnSpPr>
        <p:spPr>
          <a:xfrm>
            <a:off x="5229474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 descr="elemento decorativo">
            <a:extLst>
              <a:ext uri="{FF2B5EF4-FFF2-40B4-BE49-F238E27FC236}">
                <a16:creationId xmlns="" xmlns:a16="http://schemas.microsoft.com/office/drawing/2014/main" id="{338A3F58-952C-4C6C-BE73-668B41F8708D}"/>
              </a:ext>
            </a:extLst>
          </p:cNvPr>
          <p:cNvCxnSpPr/>
          <p:nvPr/>
        </p:nvCxnSpPr>
        <p:spPr>
          <a:xfrm>
            <a:off x="6962412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 descr="elemento decorativo">
            <a:extLst>
              <a:ext uri="{FF2B5EF4-FFF2-40B4-BE49-F238E27FC236}">
                <a16:creationId xmlns="" xmlns:a16="http://schemas.microsoft.com/office/drawing/2014/main" id="{499176F8-BEEF-4A37-97C9-A7E8592211E9}"/>
              </a:ext>
            </a:extLst>
          </p:cNvPr>
          <p:cNvCxnSpPr/>
          <p:nvPr/>
        </p:nvCxnSpPr>
        <p:spPr>
          <a:xfrm>
            <a:off x="869535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 descr="elemento decorativo">
            <a:extLst>
              <a:ext uri="{FF2B5EF4-FFF2-40B4-BE49-F238E27FC236}">
                <a16:creationId xmlns="" xmlns:a16="http://schemas.microsoft.com/office/drawing/2014/main" id="{E0A5E395-38A3-4ED8-A1C1-7892BF5B1BE1}"/>
              </a:ext>
            </a:extLst>
          </p:cNvPr>
          <p:cNvCxnSpPr/>
          <p:nvPr/>
        </p:nvCxnSpPr>
        <p:spPr>
          <a:xfrm>
            <a:off x="1042829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 descr="elemento decorativo">
            <a:extLst>
              <a:ext uri="{FF2B5EF4-FFF2-40B4-BE49-F238E27FC236}">
                <a16:creationId xmlns="" xmlns:a16="http://schemas.microsoft.com/office/drawing/2014/main" id="{FE3B97CC-2A6D-4550-83BF-6DBCDB836162}"/>
              </a:ext>
            </a:extLst>
          </p:cNvPr>
          <p:cNvSpPr/>
          <p:nvPr/>
        </p:nvSpPr>
        <p:spPr>
          <a:xfrm>
            <a:off x="1706391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4" name="Elipse 93" descr="elemento decorativo">
            <a:extLst>
              <a:ext uri="{FF2B5EF4-FFF2-40B4-BE49-F238E27FC236}">
                <a16:creationId xmlns="" xmlns:a16="http://schemas.microsoft.com/office/drawing/2014/main" id="{BC24AD9F-130E-4ECB-9C70-2B3233EBF4A4}"/>
              </a:ext>
            </a:extLst>
          </p:cNvPr>
          <p:cNvSpPr/>
          <p:nvPr/>
        </p:nvSpPr>
        <p:spPr>
          <a:xfrm>
            <a:off x="10371083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5" name="Elipse 94">
            <a:extLst>
              <a:ext uri="{FF2B5EF4-FFF2-40B4-BE49-F238E27FC236}">
                <a16:creationId xmlns="" xmlns:a16="http://schemas.microsoft.com/office/drawing/2014/main" id="{F63E54AC-1CB7-43BF-B0A4-82DE6FEB1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53020" y="1549900"/>
            <a:ext cx="85961" cy="85961"/>
          </a:xfrm>
          <a:prstGeom prst="ellipse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7" name="Conector: Codo 6" descr="elemento decorativo">
            <a:extLst>
              <a:ext uri="{FF2B5EF4-FFF2-40B4-BE49-F238E27FC236}">
                <a16:creationId xmlns="" xmlns:a16="http://schemas.microsoft.com/office/drawing/2014/main" id="{1C54223A-2F2C-4434-A30B-92D8CEE93CF0}"/>
              </a:ext>
            </a:extLst>
          </p:cNvPr>
          <p:cNvCxnSpPr>
            <a:cxnSpLocks/>
            <a:stCxn id="95" idx="4"/>
            <a:endCxn id="5" idx="0"/>
          </p:cNvCxnSpPr>
          <p:nvPr/>
        </p:nvCxnSpPr>
        <p:spPr>
          <a:xfrm rot="5400000">
            <a:off x="3258236" y="141224"/>
            <a:ext cx="1343129" cy="4332403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: Codo 95" descr="elemento decorativo">
            <a:extLst>
              <a:ext uri="{FF2B5EF4-FFF2-40B4-BE49-F238E27FC236}">
                <a16:creationId xmlns="" xmlns:a16="http://schemas.microsoft.com/office/drawing/2014/main" id="{185DC171-E6CD-4880-8EF4-7E0DB7F6C2B2}"/>
              </a:ext>
            </a:extLst>
          </p:cNvPr>
          <p:cNvCxnSpPr>
            <a:cxnSpLocks/>
            <a:stCxn id="95" idx="4"/>
            <a:endCxn id="94" idx="0"/>
          </p:cNvCxnSpPr>
          <p:nvPr/>
        </p:nvCxnSpPr>
        <p:spPr>
          <a:xfrm rot="16200000" flipH="1">
            <a:off x="7590581" y="141280"/>
            <a:ext cx="1343129" cy="4332289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 descr="elemento decorativo">
            <a:extLst>
              <a:ext uri="{FF2B5EF4-FFF2-40B4-BE49-F238E27FC236}">
                <a16:creationId xmlns="" xmlns:a16="http://schemas.microsoft.com/office/drawing/2014/main" id="{B5956150-D730-4D39-8E56-5123DA7B1791}"/>
              </a:ext>
            </a:extLst>
          </p:cNvPr>
          <p:cNvCxnSpPr>
            <a:cxnSpLocks/>
          </p:cNvCxnSpPr>
          <p:nvPr/>
        </p:nvCxnSpPr>
        <p:spPr>
          <a:xfrm>
            <a:off x="3530861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 descr="elemento decorativo">
            <a:extLst>
              <a:ext uri="{FF2B5EF4-FFF2-40B4-BE49-F238E27FC236}">
                <a16:creationId xmlns="" xmlns:a16="http://schemas.microsoft.com/office/drawing/2014/main" id="{98000C8A-C564-4106-9005-252681A7FDFB}"/>
              </a:ext>
            </a:extLst>
          </p:cNvPr>
          <p:cNvCxnSpPr>
            <a:cxnSpLocks/>
          </p:cNvCxnSpPr>
          <p:nvPr/>
        </p:nvCxnSpPr>
        <p:spPr>
          <a:xfrm>
            <a:off x="5240917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 descr="elemento decorativo">
            <a:extLst>
              <a:ext uri="{FF2B5EF4-FFF2-40B4-BE49-F238E27FC236}">
                <a16:creationId xmlns="" xmlns:a16="http://schemas.microsoft.com/office/drawing/2014/main" id="{DFAFA2FD-B58C-4CB3-83BF-D7037A44C5EA}"/>
              </a:ext>
            </a:extLst>
          </p:cNvPr>
          <p:cNvCxnSpPr>
            <a:cxnSpLocks/>
          </p:cNvCxnSpPr>
          <p:nvPr/>
        </p:nvCxnSpPr>
        <p:spPr>
          <a:xfrm>
            <a:off x="6950973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 descr="elemento decorativo">
            <a:extLst>
              <a:ext uri="{FF2B5EF4-FFF2-40B4-BE49-F238E27FC236}">
                <a16:creationId xmlns="" xmlns:a16="http://schemas.microsoft.com/office/drawing/2014/main" id="{92CA40FF-E75F-4233-A382-4E9DE1FACF8D}"/>
              </a:ext>
            </a:extLst>
          </p:cNvPr>
          <p:cNvCxnSpPr>
            <a:cxnSpLocks/>
          </p:cNvCxnSpPr>
          <p:nvPr/>
        </p:nvCxnSpPr>
        <p:spPr>
          <a:xfrm>
            <a:off x="8661029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 descr="elemento decorativo">
            <a:extLst>
              <a:ext uri="{FF2B5EF4-FFF2-40B4-BE49-F238E27FC236}">
                <a16:creationId xmlns="" xmlns:a16="http://schemas.microsoft.com/office/drawing/2014/main" id="{E8574014-9F7A-4AC9-82C3-EE7EF06CAFFE}"/>
              </a:ext>
            </a:extLst>
          </p:cNvPr>
          <p:cNvCxnSpPr>
            <a:cxnSpLocks/>
          </p:cNvCxnSpPr>
          <p:nvPr/>
        </p:nvCxnSpPr>
        <p:spPr>
          <a:xfrm flipH="1">
            <a:off x="5101479" y="2257800"/>
            <a:ext cx="994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782761" y="3814980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5237776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820805" y="4153296"/>
            <a:ext cx="167573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3488619" y="4153296"/>
            <a:ext cx="7917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10451992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6983091" y="4153296"/>
            <a:ext cx="346464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>
            <a:off x="6998564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8695350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n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9" y="-4884"/>
            <a:ext cx="3060818" cy="1265139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513374" y="234249"/>
            <a:ext cx="512465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ORGANIGRAMA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FUNCIONAL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TESORERIA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MUNICIPAL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36" name="Grupo 135">
            <a:extLst>
              <a:ext uri="{FF2B5EF4-FFF2-40B4-BE49-F238E27FC236}">
                <a16:creationId xmlns="" xmlns:a16="http://schemas.microsoft.com/office/drawing/2014/main" id="{FA215D57-115E-4EA6-82EB-CB2CD22D4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8981" y="1293488"/>
            <a:ext cx="2160000" cy="630258"/>
            <a:chOff x="5016000" y="890147"/>
            <a:chExt cx="2160000" cy="630258"/>
          </a:xfrm>
        </p:grpSpPr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912543CF-3BD4-40B0-BB18-006DCC4331CA}"/>
                </a:ext>
              </a:extLst>
            </p:cNvPr>
            <p:cNvSpPr/>
            <p:nvPr/>
          </p:nvSpPr>
          <p:spPr>
            <a:xfrm>
              <a:off x="5016000" y="890147"/>
              <a:ext cx="2160000" cy="509451"/>
            </a:xfrm>
            <a:prstGeom prst="rect">
              <a:avLst/>
            </a:prstGeom>
            <a:solidFill>
              <a:schemeClr val="bg1"/>
            </a:solidFill>
            <a:ln w="1270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smtClean="0">
                  <a:solidFill>
                    <a:schemeClr val="tx1"/>
                  </a:solidFill>
                </a:rPr>
                <a:t>C.P. ADRIÁN GONZÁLEZ PULIDO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8B9E0DDC-7979-4C1E-B741-9FACE317EF1B}"/>
                </a:ext>
              </a:extLst>
            </p:cNvPr>
            <p:cNvSpPr/>
            <p:nvPr/>
          </p:nvSpPr>
          <p:spPr>
            <a:xfrm>
              <a:off x="5016000" y="1412405"/>
              <a:ext cx="2160000" cy="108000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>
              <a:glow rad="254000">
                <a:schemeClr val="accent2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TESORERO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94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78_TF56610394" id="{3F2BA722-DCB4-404B-A541-86A5B57C73D8}" vid="{7152E9F2-428A-4FFD-8BF8-59AFE7380C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9D47E-B95A-4B0E-A9AB-A63E4C038A2C}">
  <ds:schemaRefs>
    <ds:schemaRef ds:uri="16c05727-aa75-4e4a-9b5f-8a80a1165891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3DCE94-57BA-4A16-A523-31294EE4F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72A78-A220-4105-9D96-D17E6B61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Organigrama codificado por colores</Template>
  <TotalTime>0</TotalTime>
  <Words>116</Words>
  <Application>Microsoft Office PowerPoint</Application>
  <PresentationFormat>Panorámica</PresentationFormat>
  <Paragraphs>28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2021-10-26T15:59:11Z</dcterms:created>
  <dcterms:modified xsi:type="dcterms:W3CDTF">2022-01-28T20:16:00Z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