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10/08/2022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39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10/08/2022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384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10/08/2022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8305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10/08/2022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695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10/08/2022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029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10/08/2022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97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10/08/2022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861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10/08/2022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252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10/08/2022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01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10/08/2022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278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8D171D-CB7A-4837-ADFB-D582C6F12330}" type="datetimeFigureOut">
              <a:rPr lang="es-MX" smtClean="0"/>
              <a:t>10/08/2022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183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10/08/2022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179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8D171D-CB7A-4837-ADFB-D582C6F12330}" type="datetimeFigureOut">
              <a:rPr lang="es-MX" smtClean="0"/>
              <a:t>10/08/2022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01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ángulo redondeado 113"/>
          <p:cNvSpPr/>
          <p:nvPr/>
        </p:nvSpPr>
        <p:spPr>
          <a:xfrm>
            <a:off x="9419033" y="5842635"/>
            <a:ext cx="2772967" cy="111072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alpha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 dirty="0" smtClean="0"/>
          </a:p>
          <a:p>
            <a:pPr algn="ctr"/>
            <a:r>
              <a:rPr lang="es-MX" sz="1600" b="1" dirty="0" smtClean="0"/>
              <a:t>DIRECCIÓN DE ECONOMÍA Y TURISMO</a:t>
            </a:r>
            <a:endParaRPr lang="es-MX" sz="1600" b="1" dirty="0"/>
          </a:p>
        </p:txBody>
      </p:sp>
      <p:pic>
        <p:nvPicPr>
          <p:cNvPr id="76" name="Imagen 7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8" t="13335" r="9869" b="185"/>
          <a:stretch/>
        </p:blipFill>
        <p:spPr>
          <a:xfrm>
            <a:off x="7127727" y="93443"/>
            <a:ext cx="1060992" cy="139967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73" name="Imagen 7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9" t="26666" r="16558" b="17223"/>
          <a:stretch/>
        </p:blipFill>
        <p:spPr>
          <a:xfrm>
            <a:off x="10106788" y="2008386"/>
            <a:ext cx="1152925" cy="148023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74" name="Imagen 7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28" t="20369" r="8921" b="18519"/>
          <a:stretch/>
        </p:blipFill>
        <p:spPr>
          <a:xfrm>
            <a:off x="7348026" y="3658507"/>
            <a:ext cx="1112426" cy="1405928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09" t="12862" r="12467" b="27945"/>
          <a:stretch/>
        </p:blipFill>
        <p:spPr>
          <a:xfrm>
            <a:off x="3603271" y="134227"/>
            <a:ext cx="1124358" cy="1284846"/>
          </a:xfrm>
          <a:prstGeom prst="ellipse">
            <a:avLst/>
          </a:prstGeom>
          <a:ln/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3" t="5833" r="13450" b="31944"/>
          <a:stretch/>
        </p:blipFill>
        <p:spPr>
          <a:xfrm>
            <a:off x="3528910" y="3596541"/>
            <a:ext cx="1111339" cy="1398539"/>
          </a:xfrm>
          <a:prstGeom prst="ellipse">
            <a:avLst/>
          </a:prstGeo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8" t="26666" r="46042" b="10834"/>
          <a:stretch/>
        </p:blipFill>
        <p:spPr>
          <a:xfrm>
            <a:off x="70131" y="2018426"/>
            <a:ext cx="1529920" cy="1948062"/>
          </a:xfrm>
          <a:prstGeom prst="ellipse">
            <a:avLst/>
          </a:prstGeo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37" name="Rectángulo redondeado 36"/>
          <p:cNvSpPr/>
          <p:nvPr/>
        </p:nvSpPr>
        <p:spPr>
          <a:xfrm>
            <a:off x="3311880" y="1250706"/>
            <a:ext cx="1751634" cy="55392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Omar Ramón Navarro Martínez </a:t>
            </a:r>
            <a:endParaRPr lang="es-MX" sz="1400" b="1" dirty="0"/>
          </a:p>
        </p:txBody>
      </p:sp>
      <p:sp>
        <p:nvSpPr>
          <p:cNvPr id="38" name="Rectángulo redondeado 37"/>
          <p:cNvSpPr/>
          <p:nvPr/>
        </p:nvSpPr>
        <p:spPr>
          <a:xfrm>
            <a:off x="2902036" y="1745366"/>
            <a:ext cx="2571323" cy="595232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Vinculación Empresarial y Capacitación </a:t>
            </a:r>
            <a:endParaRPr lang="es-MX" sz="1200" dirty="0"/>
          </a:p>
        </p:txBody>
      </p:sp>
      <p:sp>
        <p:nvSpPr>
          <p:cNvPr id="39" name="Rectángulo redondeado 38"/>
          <p:cNvSpPr/>
          <p:nvPr/>
        </p:nvSpPr>
        <p:spPr>
          <a:xfrm>
            <a:off x="158782" y="3699232"/>
            <a:ext cx="1538943" cy="72237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Analy Ayala Mejía </a:t>
            </a:r>
            <a:endParaRPr lang="es-MX" sz="1400" b="1" dirty="0"/>
          </a:p>
        </p:txBody>
      </p:sp>
      <p:sp>
        <p:nvSpPr>
          <p:cNvPr id="40" name="Rectángulo redondeado 39"/>
          <p:cNvSpPr/>
          <p:nvPr/>
        </p:nvSpPr>
        <p:spPr>
          <a:xfrm>
            <a:off x="255540" y="4290275"/>
            <a:ext cx="1400572" cy="443408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Directora </a:t>
            </a:r>
            <a:endParaRPr lang="es-MX" sz="1200" dirty="0"/>
          </a:p>
        </p:txBody>
      </p:sp>
      <p:sp>
        <p:nvSpPr>
          <p:cNvPr id="42" name="Rectángulo redondeado 41"/>
          <p:cNvSpPr/>
          <p:nvPr/>
        </p:nvSpPr>
        <p:spPr>
          <a:xfrm>
            <a:off x="6942454" y="5060741"/>
            <a:ext cx="1923569" cy="692898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José Alberto Collazo Pérez </a:t>
            </a:r>
            <a:endParaRPr lang="es-MX" sz="1400" b="1" dirty="0"/>
          </a:p>
        </p:txBody>
      </p:sp>
      <p:sp>
        <p:nvSpPr>
          <p:cNvPr id="45" name="Rectángulo redondeado 44"/>
          <p:cNvSpPr/>
          <p:nvPr/>
        </p:nvSpPr>
        <p:spPr>
          <a:xfrm>
            <a:off x="2979346" y="4994879"/>
            <a:ext cx="2241149" cy="728234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/>
              <a:t>Guadalupe Eliseo López Vargas </a:t>
            </a:r>
            <a:endParaRPr lang="es-MX" sz="1400" b="1" dirty="0"/>
          </a:p>
        </p:txBody>
      </p:sp>
      <p:sp>
        <p:nvSpPr>
          <p:cNvPr id="47" name="Rectángulo redondeado 46"/>
          <p:cNvSpPr/>
          <p:nvPr/>
        </p:nvSpPr>
        <p:spPr>
          <a:xfrm>
            <a:off x="9797143" y="3198677"/>
            <a:ext cx="1772217" cy="76781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José Guadalupe Trujillo Arellano </a:t>
            </a:r>
            <a:endParaRPr lang="es-MX" sz="1400" b="1" dirty="0"/>
          </a:p>
        </p:txBody>
      </p:sp>
      <p:sp>
        <p:nvSpPr>
          <p:cNvPr id="49" name="Rectángulo redondeado 48"/>
          <p:cNvSpPr/>
          <p:nvPr/>
        </p:nvSpPr>
        <p:spPr>
          <a:xfrm>
            <a:off x="2807341" y="5692042"/>
            <a:ext cx="2636314" cy="474031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Responsable de Programas</a:t>
            </a:r>
          </a:p>
        </p:txBody>
      </p:sp>
      <p:sp>
        <p:nvSpPr>
          <p:cNvPr id="51" name="Rectángulo redondeado 50"/>
          <p:cNvSpPr/>
          <p:nvPr/>
        </p:nvSpPr>
        <p:spPr>
          <a:xfrm>
            <a:off x="9607651" y="3861952"/>
            <a:ext cx="2151197" cy="468693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Promotor de Turismo</a:t>
            </a:r>
            <a:endParaRPr lang="es-MX" sz="1200" dirty="0"/>
          </a:p>
        </p:txBody>
      </p:sp>
      <p:sp>
        <p:nvSpPr>
          <p:cNvPr id="52" name="Rectángulo redondeado 51"/>
          <p:cNvSpPr/>
          <p:nvPr/>
        </p:nvSpPr>
        <p:spPr>
          <a:xfrm>
            <a:off x="6697297" y="1947374"/>
            <a:ext cx="1921851" cy="317271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Promotor de Empleo</a:t>
            </a:r>
          </a:p>
        </p:txBody>
      </p:sp>
      <p:sp>
        <p:nvSpPr>
          <p:cNvPr id="56" name="Rectángulo redondeado 55"/>
          <p:cNvSpPr/>
          <p:nvPr/>
        </p:nvSpPr>
        <p:spPr>
          <a:xfrm>
            <a:off x="6757677" y="5724365"/>
            <a:ext cx="2299125" cy="404599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Promotor de Turismo</a:t>
            </a:r>
          </a:p>
        </p:txBody>
      </p:sp>
      <p:cxnSp>
        <p:nvCxnSpPr>
          <p:cNvPr id="61" name="Conector recto 60"/>
          <p:cNvCxnSpPr>
            <a:stCxn id="40" idx="2"/>
          </p:cNvCxnSpPr>
          <p:nvPr/>
        </p:nvCxnSpPr>
        <p:spPr>
          <a:xfrm>
            <a:off x="955826" y="4733683"/>
            <a:ext cx="0" cy="1118009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1" name="Rectángulo redondeado 70"/>
          <p:cNvSpPr/>
          <p:nvPr/>
        </p:nvSpPr>
        <p:spPr>
          <a:xfrm>
            <a:off x="6757677" y="1362136"/>
            <a:ext cx="1709196" cy="587709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Rubén Hernández Verdín </a:t>
            </a:r>
            <a:endParaRPr lang="es-MX" sz="1400" b="1" dirty="0"/>
          </a:p>
        </p:txBody>
      </p:sp>
      <p:cxnSp>
        <p:nvCxnSpPr>
          <p:cNvPr id="103" name="Conector recto 102"/>
          <p:cNvCxnSpPr/>
          <p:nvPr/>
        </p:nvCxnSpPr>
        <p:spPr>
          <a:xfrm flipV="1">
            <a:off x="821623" y="1745366"/>
            <a:ext cx="13468" cy="215759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4" name="Conector recto 133"/>
          <p:cNvCxnSpPr/>
          <p:nvPr/>
        </p:nvCxnSpPr>
        <p:spPr>
          <a:xfrm flipH="1" flipV="1">
            <a:off x="1599169" y="2639139"/>
            <a:ext cx="6059053" cy="10377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9" name="Conector recto 138"/>
          <p:cNvCxnSpPr/>
          <p:nvPr/>
        </p:nvCxnSpPr>
        <p:spPr>
          <a:xfrm flipH="1">
            <a:off x="1697725" y="3037854"/>
            <a:ext cx="8409066" cy="11886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 flipH="1" flipV="1">
            <a:off x="1622584" y="3324159"/>
            <a:ext cx="6284655" cy="17651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 flipH="1" flipV="1">
            <a:off x="927777" y="5833578"/>
            <a:ext cx="1846652" cy="18114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839028" y="1745366"/>
            <a:ext cx="2700553" cy="195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Conector recto 40"/>
          <p:cNvCxnSpPr>
            <a:endCxn id="52" idx="2"/>
          </p:cNvCxnSpPr>
          <p:nvPr/>
        </p:nvCxnSpPr>
        <p:spPr>
          <a:xfrm flipV="1">
            <a:off x="7658222" y="2264645"/>
            <a:ext cx="1" cy="362234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206" y="5813679"/>
            <a:ext cx="1179627" cy="467841"/>
          </a:xfrm>
          <a:prstGeom prst="rect">
            <a:avLst/>
          </a:prstGeom>
        </p:spPr>
      </p:pic>
      <p:cxnSp>
        <p:nvCxnSpPr>
          <p:cNvPr id="50" name="Conector recto 49"/>
          <p:cNvCxnSpPr/>
          <p:nvPr/>
        </p:nvCxnSpPr>
        <p:spPr>
          <a:xfrm flipV="1">
            <a:off x="7904237" y="3328368"/>
            <a:ext cx="1" cy="362234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21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357</TotalTime>
  <Words>44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Retrospección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AUX ADMINISTRATIVO</cp:lastModifiedBy>
  <cp:revision>48</cp:revision>
  <dcterms:created xsi:type="dcterms:W3CDTF">2022-03-17T18:41:28Z</dcterms:created>
  <dcterms:modified xsi:type="dcterms:W3CDTF">2022-08-10T21:27:30Z</dcterms:modified>
</cp:coreProperties>
</file>