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B22-4C36-42D0-830E-34B6D44852BD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62764-A402-4B39-8275-CF2E8574CB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97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679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75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66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26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32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24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0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9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92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19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01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726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93DB-1356-4033-8DD9-70A974986717}" type="datetimeFigureOut">
              <a:rPr lang="es-MX" smtClean="0"/>
              <a:t>07/07/2021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E80-914C-453F-92A6-5A4EFD729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1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6" name="1065 Grupo"/>
          <p:cNvGrpSpPr/>
          <p:nvPr/>
        </p:nvGrpSpPr>
        <p:grpSpPr>
          <a:xfrm>
            <a:off x="1817381" y="2031951"/>
            <a:ext cx="5852086" cy="3378283"/>
            <a:chOff x="1747014" y="179292"/>
            <a:chExt cx="6225732" cy="5113490"/>
          </a:xfrm>
          <a:noFill/>
        </p:grpSpPr>
        <p:cxnSp>
          <p:nvCxnSpPr>
            <p:cNvPr id="31" name="30 Conector recto"/>
            <p:cNvCxnSpPr/>
            <p:nvPr/>
          </p:nvCxnSpPr>
          <p:spPr>
            <a:xfrm flipV="1">
              <a:off x="7522622" y="4405943"/>
              <a:ext cx="1" cy="334707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1769100" y="4378537"/>
              <a:ext cx="1" cy="300473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" name="1 Grupo"/>
            <p:cNvGrpSpPr/>
            <p:nvPr/>
          </p:nvGrpSpPr>
          <p:grpSpPr>
            <a:xfrm>
              <a:off x="1747014" y="179292"/>
              <a:ext cx="6225732" cy="5113490"/>
              <a:chOff x="1764229" y="-9058"/>
              <a:chExt cx="6123457" cy="5403314"/>
            </a:xfrm>
            <a:grpFill/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62076" y="-9058"/>
                <a:ext cx="2705100" cy="1147150"/>
              </a:xfrm>
              <a:prstGeom prst="rect">
                <a:avLst/>
              </a:prstGeom>
              <a:grpFill/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050" i="0" u="none" strike="noStrike" cap="none" normalizeH="0" baseline="0" dirty="0" smtClean="0">
                    <a:ln>
                      <a:noFill/>
                    </a:ln>
                    <a:effectLst/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DIRECCIÓN DE DESARROLLO RURAL Y AGROPECUARIO</a:t>
                </a:r>
                <a:endParaRPr kumimoji="0" lang="es-MX" sz="1600" i="0" u="none" strike="noStrike" cap="none" normalizeH="0" baseline="0" dirty="0" smtClean="0">
                  <a:ln>
                    <a:noFill/>
                  </a:ln>
                  <a:effectLst/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504988" y="1611167"/>
                <a:ext cx="1819275" cy="762000"/>
              </a:xfrm>
              <a:prstGeom prst="rect">
                <a:avLst/>
              </a:prstGeom>
              <a:grpFill/>
              <a:ln w="25400">
                <a:solidFill>
                  <a:srgbClr val="4E6128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COORDINADOR </a:t>
                </a:r>
                <a:endParaRPr kumimoji="0" lang="es-MX" sz="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GENERAL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602126" y="2733576"/>
                <a:ext cx="1504950" cy="657225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AUXILIAR ADMINISTRATIVO 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" name="40 Conector recto"/>
              <p:cNvCxnSpPr/>
              <p:nvPr/>
            </p:nvCxnSpPr>
            <p:spPr>
              <a:xfrm flipH="1">
                <a:off x="4411143" y="1166714"/>
                <a:ext cx="3484" cy="433387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2" name="34 Conector recto"/>
              <p:cNvCxnSpPr/>
              <p:nvPr/>
            </p:nvCxnSpPr>
            <p:spPr>
              <a:xfrm>
                <a:off x="4448830" y="2390629"/>
                <a:ext cx="0" cy="1957436"/>
              </a:xfrm>
              <a:prstGeom prst="line">
                <a:avLst/>
              </a:prstGeom>
              <a:grpFill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764229" y="4380600"/>
                <a:ext cx="5710156" cy="0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54600" y="4406112"/>
                <a:ext cx="0" cy="151533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371483" y="4377969"/>
                <a:ext cx="5080" cy="179676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06888" y="4557646"/>
                <a:ext cx="1495425" cy="506370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619307" y="4581592"/>
                <a:ext cx="1495425" cy="482424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>
                <a:endCxn id="7" idx="3"/>
              </p:cNvCxnSpPr>
              <p:nvPr/>
            </p:nvCxnSpPr>
            <p:spPr>
              <a:xfrm flipH="1">
                <a:off x="4107076" y="3062190"/>
                <a:ext cx="341755" cy="0"/>
              </a:xfrm>
              <a:prstGeom prst="line">
                <a:avLst/>
              </a:prstGeom>
              <a:grpFill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392261" y="4810830"/>
                <a:ext cx="1495425" cy="583426"/>
              </a:xfrm>
              <a:prstGeom prst="rect">
                <a:avLst/>
              </a:prstGeom>
              <a:grpFill/>
              <a:ln>
                <a:headEnd/>
                <a:tailEnd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MX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kumimoji="0" lang="es-MX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9" name="1058 Conector recto"/>
            <p:cNvCxnSpPr>
              <a:endCxn id="68" idx="1"/>
            </p:cNvCxnSpPr>
            <p:nvPr/>
          </p:nvCxnSpPr>
          <p:spPr>
            <a:xfrm>
              <a:off x="4442969" y="3396789"/>
              <a:ext cx="1972169" cy="0"/>
            </a:xfrm>
            <a:prstGeom prst="line">
              <a:avLst/>
            </a:prstGeom>
            <a:grpFill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6415138" y="3152818"/>
              <a:ext cx="1503631" cy="487942"/>
            </a:xfrm>
            <a:prstGeom prst="rect">
              <a:avLst/>
            </a:prstGeom>
            <a:grpFill/>
            <a:ln w="25400">
              <a:solidFill>
                <a:srgbClr val="4E612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MX" sz="1100" dirty="0" smtClean="0">
                  <a:latin typeface="Arial" pitchFamily="34" charset="0"/>
                  <a:cs typeface="Arial" pitchFamily="34" charset="0"/>
                </a:rPr>
                <a:t>Portero</a:t>
              </a: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s-MX" sz="11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CDI</a:t>
              </a:r>
              <a:r>
                <a:rPr kumimoji="0" lang="es-MX" sz="18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5" name="24 Imagen" descr="C:\Users\RURAL 4\Downloads\image0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46" y="116632"/>
            <a:ext cx="3719238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25 Rectángulo"/>
          <p:cNvSpPr>
            <a:spLocks noChangeArrowheads="1"/>
          </p:cNvSpPr>
          <p:nvPr/>
        </p:nvSpPr>
        <p:spPr bwMode="auto">
          <a:xfrm>
            <a:off x="970112" y="5008126"/>
            <a:ext cx="1429153" cy="36242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17</Words>
  <Application>Microsoft Office PowerPoint</Application>
  <PresentationFormat>Presentación en pantalla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Angelica Neftali Jimenez Cifuentes</cp:lastModifiedBy>
  <cp:revision>17</cp:revision>
  <dcterms:created xsi:type="dcterms:W3CDTF">2018-11-26T19:55:22Z</dcterms:created>
  <dcterms:modified xsi:type="dcterms:W3CDTF">2021-07-07T18:57:05Z</dcterms:modified>
</cp:coreProperties>
</file>