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6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17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927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9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37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60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94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963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05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225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97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355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85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25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1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90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A8D171D-CB7A-4837-ADFB-D582C6F12330}" type="datetimeFigureOut">
              <a:rPr lang="es-MX" smtClean="0"/>
              <a:t>08/07/2022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57C7EF-07F4-4A4C-BA75-82995B0E99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109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ángulo redondeado 113"/>
          <p:cNvSpPr/>
          <p:nvPr/>
        </p:nvSpPr>
        <p:spPr>
          <a:xfrm>
            <a:off x="8946636" y="18875"/>
            <a:ext cx="3237238" cy="12067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DIRECCIÓN DE ECONOMÍA Y TURSIMO</a:t>
            </a:r>
            <a:endParaRPr lang="es-MX" dirty="0"/>
          </a:p>
        </p:txBody>
      </p:sp>
      <p:pic>
        <p:nvPicPr>
          <p:cNvPr id="76" name="Imagen 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13335" r="9869" b="185"/>
          <a:stretch/>
        </p:blipFill>
        <p:spPr>
          <a:xfrm>
            <a:off x="7127727" y="93443"/>
            <a:ext cx="1060992" cy="139967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3" name="Imagen 7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09" t="26666" r="16558" b="17223"/>
          <a:stretch/>
        </p:blipFill>
        <p:spPr>
          <a:xfrm>
            <a:off x="10106788" y="2008386"/>
            <a:ext cx="1152925" cy="148023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4" name="Imagen 7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8" t="20369" r="8921" b="18519"/>
          <a:stretch/>
        </p:blipFill>
        <p:spPr>
          <a:xfrm>
            <a:off x="7300469" y="4424004"/>
            <a:ext cx="1112426" cy="140592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9" t="12862" r="12467" b="27945"/>
          <a:stretch/>
        </p:blipFill>
        <p:spPr>
          <a:xfrm>
            <a:off x="3603271" y="134227"/>
            <a:ext cx="1124358" cy="1284846"/>
          </a:xfrm>
          <a:prstGeom prst="ellipse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3" t="5833" r="13450" b="31944"/>
          <a:stretch/>
        </p:blipFill>
        <p:spPr>
          <a:xfrm>
            <a:off x="3469272" y="4458906"/>
            <a:ext cx="1111339" cy="1398539"/>
          </a:xfrm>
          <a:prstGeom prst="ellipse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8" t="26666" r="46042" b="10834"/>
          <a:stretch/>
        </p:blipFill>
        <p:spPr>
          <a:xfrm>
            <a:off x="70131" y="2018426"/>
            <a:ext cx="1529920" cy="1948062"/>
          </a:xfrm>
          <a:prstGeom prst="ellipse">
            <a:avLst/>
          </a:prstGeom>
          <a:ln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7" name="Rectángulo redondeado 36"/>
          <p:cNvSpPr/>
          <p:nvPr/>
        </p:nvSpPr>
        <p:spPr>
          <a:xfrm>
            <a:off x="3311880" y="1250706"/>
            <a:ext cx="1751634" cy="553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Omar Ramón Navarro Martínez </a:t>
            </a:r>
            <a:endParaRPr lang="es-MX" sz="1200" dirty="0"/>
          </a:p>
        </p:txBody>
      </p:sp>
      <p:sp>
        <p:nvSpPr>
          <p:cNvPr id="38" name="Rectángulo redondeado 37"/>
          <p:cNvSpPr/>
          <p:nvPr/>
        </p:nvSpPr>
        <p:spPr>
          <a:xfrm>
            <a:off x="2902036" y="1745366"/>
            <a:ext cx="2571323" cy="595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Vinculación Empresarial y Capacitación </a:t>
            </a:r>
            <a:endParaRPr lang="es-MX" sz="1200" dirty="0"/>
          </a:p>
        </p:txBody>
      </p:sp>
      <p:sp>
        <p:nvSpPr>
          <p:cNvPr id="39" name="Rectángulo redondeado 38"/>
          <p:cNvSpPr/>
          <p:nvPr/>
        </p:nvSpPr>
        <p:spPr>
          <a:xfrm>
            <a:off x="170754" y="3770594"/>
            <a:ext cx="1538943" cy="722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Analy Ayala Mejía </a:t>
            </a:r>
            <a:endParaRPr lang="es-MX" sz="1200" dirty="0"/>
          </a:p>
        </p:txBody>
      </p:sp>
      <p:sp>
        <p:nvSpPr>
          <p:cNvPr id="40" name="Rectángulo redondeado 39"/>
          <p:cNvSpPr/>
          <p:nvPr/>
        </p:nvSpPr>
        <p:spPr>
          <a:xfrm>
            <a:off x="231594" y="4499096"/>
            <a:ext cx="1400572" cy="443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Directora </a:t>
            </a:r>
            <a:endParaRPr lang="es-MX" sz="1200" dirty="0"/>
          </a:p>
        </p:txBody>
      </p:sp>
      <p:sp>
        <p:nvSpPr>
          <p:cNvPr id="42" name="Rectángulo redondeado 41"/>
          <p:cNvSpPr/>
          <p:nvPr/>
        </p:nvSpPr>
        <p:spPr>
          <a:xfrm>
            <a:off x="6942456" y="5695602"/>
            <a:ext cx="1923569" cy="692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José Alberto Collazo Pérez </a:t>
            </a:r>
            <a:endParaRPr lang="es-MX" sz="1200" dirty="0"/>
          </a:p>
        </p:txBody>
      </p:sp>
      <p:sp>
        <p:nvSpPr>
          <p:cNvPr id="45" name="Rectángulo redondeado 44"/>
          <p:cNvSpPr/>
          <p:nvPr/>
        </p:nvSpPr>
        <p:spPr>
          <a:xfrm>
            <a:off x="2781764" y="5743422"/>
            <a:ext cx="2241149" cy="7282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Guadalupe Eliseo López Vargas </a:t>
            </a:r>
            <a:endParaRPr lang="es-MX" sz="12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9797143" y="3198677"/>
            <a:ext cx="1772217" cy="767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José Guadalupe Trujillo Arellano </a:t>
            </a:r>
            <a:endParaRPr lang="es-MX" sz="1200" dirty="0"/>
          </a:p>
        </p:txBody>
      </p:sp>
      <p:sp>
        <p:nvSpPr>
          <p:cNvPr id="49" name="Rectángulo redondeado 48"/>
          <p:cNvSpPr/>
          <p:nvPr/>
        </p:nvSpPr>
        <p:spPr>
          <a:xfrm>
            <a:off x="2614932" y="6383969"/>
            <a:ext cx="2636314" cy="474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Responsable de Programas</a:t>
            </a:r>
          </a:p>
        </p:txBody>
      </p:sp>
      <p:sp>
        <p:nvSpPr>
          <p:cNvPr id="51" name="Rectángulo redondeado 50"/>
          <p:cNvSpPr/>
          <p:nvPr/>
        </p:nvSpPr>
        <p:spPr>
          <a:xfrm>
            <a:off x="9607651" y="3955311"/>
            <a:ext cx="2151197" cy="4686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dirty="0" smtClean="0"/>
              <a:t>Auxiliar de Turismo y Programas (Honorarios asimilados a Sueldos y Salarios)  </a:t>
            </a:r>
            <a:endParaRPr lang="es-MX" sz="800" dirty="0"/>
          </a:p>
        </p:txBody>
      </p:sp>
      <p:sp>
        <p:nvSpPr>
          <p:cNvPr id="52" name="Rectángulo redondeado 51"/>
          <p:cNvSpPr/>
          <p:nvPr/>
        </p:nvSpPr>
        <p:spPr>
          <a:xfrm>
            <a:off x="6636275" y="2008386"/>
            <a:ext cx="1921851" cy="317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Promotor de Empleo</a:t>
            </a:r>
          </a:p>
        </p:txBody>
      </p:sp>
      <p:sp>
        <p:nvSpPr>
          <p:cNvPr id="56" name="Rectángulo redondeado 55"/>
          <p:cNvSpPr/>
          <p:nvPr/>
        </p:nvSpPr>
        <p:spPr>
          <a:xfrm>
            <a:off x="6754677" y="6388500"/>
            <a:ext cx="2299125" cy="404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/>
              <a:t>Promotor de Turismo</a:t>
            </a:r>
          </a:p>
        </p:txBody>
      </p:sp>
      <p:cxnSp>
        <p:nvCxnSpPr>
          <p:cNvPr id="61" name="Conector recto 60"/>
          <p:cNvCxnSpPr/>
          <p:nvPr/>
        </p:nvCxnSpPr>
        <p:spPr>
          <a:xfrm>
            <a:off x="993241" y="4942504"/>
            <a:ext cx="11690" cy="128451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" name="Rectángulo redondeado 70"/>
          <p:cNvSpPr/>
          <p:nvPr/>
        </p:nvSpPr>
        <p:spPr>
          <a:xfrm>
            <a:off x="6757677" y="1362136"/>
            <a:ext cx="1709196" cy="587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Rubén Hernández Verdín </a:t>
            </a:r>
            <a:endParaRPr lang="es-MX" sz="1200" dirty="0"/>
          </a:p>
        </p:txBody>
      </p:sp>
      <p:cxnSp>
        <p:nvCxnSpPr>
          <p:cNvPr id="89" name="Conector recto 88"/>
          <p:cNvCxnSpPr>
            <a:stCxn id="4" idx="2"/>
          </p:cNvCxnSpPr>
          <p:nvPr/>
        </p:nvCxnSpPr>
        <p:spPr>
          <a:xfrm flipH="1">
            <a:off x="828357" y="776650"/>
            <a:ext cx="2774914" cy="28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 flipV="1">
            <a:off x="828357" y="776650"/>
            <a:ext cx="6734" cy="1173195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4" name="Conector recto 133"/>
          <p:cNvCxnSpPr/>
          <p:nvPr/>
        </p:nvCxnSpPr>
        <p:spPr>
          <a:xfrm flipH="1">
            <a:off x="4794740" y="763564"/>
            <a:ext cx="2265876" cy="195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9" name="Conector recto 138"/>
          <p:cNvCxnSpPr/>
          <p:nvPr/>
        </p:nvCxnSpPr>
        <p:spPr>
          <a:xfrm flipH="1" flipV="1">
            <a:off x="1624675" y="3037850"/>
            <a:ext cx="8482113" cy="1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1" name="Conector recto 140"/>
          <p:cNvCxnSpPr/>
          <p:nvPr/>
        </p:nvCxnSpPr>
        <p:spPr>
          <a:xfrm flipH="1" flipV="1">
            <a:off x="2178870" y="5154746"/>
            <a:ext cx="1189170" cy="3429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 flipV="1">
            <a:off x="2187996" y="3289720"/>
            <a:ext cx="26799" cy="183473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 flipH="1">
            <a:off x="1599167" y="3289720"/>
            <a:ext cx="606501" cy="251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1" name="Conector recto 150"/>
          <p:cNvCxnSpPr>
            <a:stCxn id="74" idx="2"/>
            <a:endCxn id="5" idx="6"/>
          </p:cNvCxnSpPr>
          <p:nvPr/>
        </p:nvCxnSpPr>
        <p:spPr>
          <a:xfrm flipH="1">
            <a:off x="4580611" y="5126968"/>
            <a:ext cx="2719858" cy="3120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 flipV="1">
            <a:off x="993241" y="6227020"/>
            <a:ext cx="1846652" cy="1811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136</TotalTime>
  <Words>54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Sector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AUX ADMINISTRATIVO</cp:lastModifiedBy>
  <cp:revision>36</cp:revision>
  <dcterms:created xsi:type="dcterms:W3CDTF">2022-03-17T18:41:28Z</dcterms:created>
  <dcterms:modified xsi:type="dcterms:W3CDTF">2022-07-08T16:07:17Z</dcterms:modified>
</cp:coreProperties>
</file>