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83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25B19D-741E-4166-8E6C-4C736E4EE4DF}" type="datetimeFigureOut">
              <a:rPr lang="es-MX" smtClean="0"/>
              <a:t>26/10/2020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3582A-D4FD-45D4-9A1F-C132C48611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84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C95E1B-1FC1-46F1-8E95-2C4F9115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49" y="506834"/>
            <a:ext cx="3942826" cy="749417"/>
          </a:xfrm>
        </p:spPr>
        <p:txBody>
          <a:bodyPr>
            <a:normAutofit/>
          </a:bodyPr>
          <a:lstStyle/>
          <a:p>
            <a:r>
              <a:rPr lang="es-MX" dirty="0"/>
              <a:t>ORGANIGRAMA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7C1CA17E-5112-49BE-ACAF-C14F95711269}"/>
              </a:ext>
            </a:extLst>
          </p:cNvPr>
          <p:cNvGrpSpPr/>
          <p:nvPr/>
        </p:nvGrpSpPr>
        <p:grpSpPr>
          <a:xfrm>
            <a:off x="1241570" y="1417739"/>
            <a:ext cx="10054457" cy="4933427"/>
            <a:chOff x="1241570" y="1417739"/>
            <a:chExt cx="10054457" cy="493342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7EA8CF3F-7205-4547-BC4A-26D4D63C3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67" b="7502"/>
            <a:stretch/>
          </p:blipFill>
          <p:spPr>
            <a:xfrm>
              <a:off x="1241570" y="1417739"/>
              <a:ext cx="10054457" cy="493342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A07D7CDB-709B-43B1-9BB6-CF070C0BC245}"/>
                </a:ext>
              </a:extLst>
            </p:cNvPr>
            <p:cNvSpPr/>
            <p:nvPr/>
          </p:nvSpPr>
          <p:spPr>
            <a:xfrm>
              <a:off x="5335398" y="5601748"/>
              <a:ext cx="830510" cy="234893"/>
            </a:xfrm>
            <a:prstGeom prst="roundRect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700" b="1" dirty="0">
                  <a:solidFill>
                    <a:schemeClr val="tx1"/>
                  </a:solidFill>
                </a:rPr>
                <a:t>C. Luz Isela Herrera Ríos</a:t>
              </a:r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xmlns="" id="{5EBDC90E-51DF-4058-A2D5-B5EDBA13B587}"/>
                </a:ext>
              </a:extLst>
            </p:cNvPr>
            <p:cNvSpPr/>
            <p:nvPr/>
          </p:nvSpPr>
          <p:spPr>
            <a:xfrm>
              <a:off x="2158600" y="5601048"/>
              <a:ext cx="877167" cy="329270"/>
            </a:xfrm>
            <a:prstGeom prst="roundRect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50" b="1" dirty="0">
                  <a:solidFill>
                    <a:schemeClr val="tx1"/>
                  </a:solidFill>
                </a:rPr>
                <a:t>Lic. Francisco Javier Márquez Muñoz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6A2E8175-ED59-4CFA-9A0B-36187171ABB2}"/>
                </a:ext>
              </a:extLst>
            </p:cNvPr>
            <p:cNvSpPr/>
            <p:nvPr/>
          </p:nvSpPr>
          <p:spPr>
            <a:xfrm>
              <a:off x="5335397" y="4253219"/>
              <a:ext cx="922789" cy="226502"/>
            </a:xfrm>
            <a:prstGeom prst="roundRect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650" b="1" dirty="0">
                  <a:solidFill>
                    <a:schemeClr val="tx1"/>
                  </a:solidFill>
                </a:rPr>
                <a:t>Ing. Ulises Sevillano Serrano</a:t>
              </a:r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xmlns="" id="{42CE2F44-BE4F-4B7A-AC1C-29D82FBAF482}"/>
                </a:ext>
              </a:extLst>
            </p:cNvPr>
            <p:cNvSpPr/>
            <p:nvPr/>
          </p:nvSpPr>
          <p:spPr>
            <a:xfrm>
              <a:off x="2205257" y="5895713"/>
              <a:ext cx="830510" cy="161489"/>
            </a:xfrm>
            <a:prstGeom prst="roundRect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500" dirty="0">
                  <a:solidFill>
                    <a:schemeClr val="tx1"/>
                  </a:solidFill>
                </a:rPr>
                <a:t>Auxiliar Administrativo</a:t>
              </a:r>
            </a:p>
          </p:txBody>
        </p:sp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6C772C98-0DC3-4380-A245-ABE5C8761306}"/>
              </a:ext>
            </a:extLst>
          </p:cNvPr>
          <p:cNvSpPr/>
          <p:nvPr/>
        </p:nvSpPr>
        <p:spPr>
          <a:xfrm>
            <a:off x="3746999" y="5578153"/>
            <a:ext cx="899718" cy="234893"/>
          </a:xfrm>
          <a:prstGeom prst="roundRect">
            <a:avLst/>
          </a:prstGeom>
          <a:solidFill>
            <a:srgbClr val="00AC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50" b="1" dirty="0">
                <a:solidFill>
                  <a:schemeClr val="tx1"/>
                </a:solidFill>
              </a:rPr>
              <a:t>Jonathan Tavares Castro</a:t>
            </a:r>
          </a:p>
        </p:txBody>
      </p:sp>
    </p:spTree>
    <p:extLst>
      <p:ext uri="{BB962C8B-B14F-4D97-AF65-F5344CB8AC3E}">
        <p14:creationId xmlns:p14="http://schemas.microsoft.com/office/powerpoint/2010/main" val="1025397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1799</TotalTime>
  <Words>23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Malla</vt:lpstr>
      <vt:lpstr>ORGANIGRAMA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SAT01</dc:creator>
  <cp:lastModifiedBy>ROSY PEREZ</cp:lastModifiedBy>
  <cp:revision>138</cp:revision>
  <cp:lastPrinted>2020-01-16T22:11:50Z</cp:lastPrinted>
  <dcterms:created xsi:type="dcterms:W3CDTF">2019-11-12T14:49:49Z</dcterms:created>
  <dcterms:modified xsi:type="dcterms:W3CDTF">2020-10-26T19:02:18Z</dcterms:modified>
</cp:coreProperties>
</file>