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E9C9E0-A5CE-4B93-AD3C-77617C3ED77E}" type="datetimeFigureOut">
              <a:rPr lang="es-MX" smtClean="0"/>
              <a:pPr/>
              <a:t>26/01/2021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193AEC-E077-4463-8A60-C5EDD1063B0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9924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95736" y="1628800"/>
            <a:ext cx="619268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es-MX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Dirección  de  Educación  Municipal</a:t>
            </a:r>
            <a:endParaRPr lang="es-MX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4 Subtítulo"/>
          <p:cNvSpPr>
            <a:spLocks noGrp="1"/>
          </p:cNvSpPr>
          <p:nvPr>
            <p:ph type="subTitle" idx="1"/>
          </p:nvPr>
        </p:nvSpPr>
        <p:spPr>
          <a:xfrm>
            <a:off x="2258956" y="3284984"/>
            <a:ext cx="4617300" cy="244656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C. Manuel Doblado # 119, Zona Centro</a:t>
            </a:r>
          </a:p>
          <a:p>
            <a:r>
              <a:rPr lang="es-ES" dirty="0" smtClean="0"/>
              <a:t>San Francisco del Rincón, </a:t>
            </a:r>
            <a:r>
              <a:rPr lang="es-ES" dirty="0" err="1" smtClean="0"/>
              <a:t>Gto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Contacto</a:t>
            </a:r>
          </a:p>
          <a:p>
            <a:r>
              <a:rPr lang="es-ES" dirty="0" smtClean="0"/>
              <a:t>Línea directa: 476 743 7801</a:t>
            </a:r>
          </a:p>
          <a:p>
            <a:r>
              <a:rPr lang="es-ES" dirty="0" smtClean="0"/>
              <a:t>Conmutador: 476 744 7800  </a:t>
            </a:r>
          </a:p>
          <a:p>
            <a:r>
              <a:rPr lang="es-ES" dirty="0" smtClean="0"/>
              <a:t>Ext. 1161</a:t>
            </a:r>
          </a:p>
          <a:p>
            <a:endParaRPr lang="es-ES" dirty="0" smtClean="0"/>
          </a:p>
          <a:p>
            <a:r>
              <a:rPr lang="es-ES" dirty="0" smtClean="0"/>
              <a:t>Correo electrónico:</a:t>
            </a:r>
          </a:p>
          <a:p>
            <a:r>
              <a:rPr lang="es-ES" dirty="0" smtClean="0"/>
              <a:t>educacion@sanfrancisco.gob.mx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esultado de imagen para INFORMACIÃ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49" y="332656"/>
            <a:ext cx="212638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64696" cy="66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54"/>
            <a:ext cx="6480720" cy="68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 bwMode="auto">
          <a:xfrm>
            <a:off x="1342103" y="12556"/>
            <a:ext cx="6337527" cy="684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57" y="18429"/>
            <a:ext cx="6459595" cy="683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39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Mirador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1</cp:lastModifiedBy>
  <cp:revision>21</cp:revision>
  <dcterms:created xsi:type="dcterms:W3CDTF">2019-05-30T14:35:05Z</dcterms:created>
  <dcterms:modified xsi:type="dcterms:W3CDTF">2021-01-26T15:42:02Z</dcterms:modified>
</cp:coreProperties>
</file>