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28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6727" autoAdjust="0"/>
  </p:normalViewPr>
  <p:slideViewPr>
    <p:cSldViewPr snapToGrid="0" showGuides="1">
      <p:cViewPr varScale="1">
        <p:scale>
          <a:sx n="106" d="100"/>
          <a:sy n="106" d="100"/>
        </p:scale>
        <p:origin x="2244" y="114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17/09/2020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199B6-2CBC-40BF-B02D-C9FB30E22F4E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8358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17/09/2020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17/09/2020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17/09/2020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17/09/2020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17/09/2020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17/09/2020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17/09/2020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2004957"/>
            <a:chOff x="176860" y="200764"/>
            <a:chExt cx="8928100" cy="2004957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JULIO  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2379767" y="1623603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1443080" y="1928722"/>
              <a:ext cx="3424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EXCAVAR Y ATERRAR LINEA DE AGUA POTABLE </a:t>
              </a:r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27/07/2020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5315" y="190060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31/07/2020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EN LA COMUNIDAD DE SAN IGNACIO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sp>
        <p:nvSpPr>
          <p:cNvPr id="15" name="7 CuadroTexto"/>
          <p:cNvSpPr txBox="1"/>
          <p:nvPr/>
        </p:nvSpPr>
        <p:spPr>
          <a:xfrm>
            <a:off x="4333830" y="1613069"/>
            <a:ext cx="1453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/>
              <a:t>UNIDAD</a:t>
            </a:r>
            <a:endParaRPr lang="es-MX" sz="1200" b="1" dirty="0"/>
          </a:p>
        </p:txBody>
      </p:sp>
      <p:sp>
        <p:nvSpPr>
          <p:cNvPr id="18" name="10 CuadroTexto"/>
          <p:cNvSpPr txBox="1"/>
          <p:nvPr/>
        </p:nvSpPr>
        <p:spPr>
          <a:xfrm>
            <a:off x="5386965" y="1613068"/>
            <a:ext cx="1453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/>
              <a:t>CANTIDAD</a:t>
            </a:r>
            <a:endParaRPr lang="es-MX" sz="1200" b="1" dirty="0"/>
          </a:p>
        </p:txBody>
      </p:sp>
      <p:sp>
        <p:nvSpPr>
          <p:cNvPr id="20" name="12 CuadroTexto"/>
          <p:cNvSpPr txBox="1"/>
          <p:nvPr/>
        </p:nvSpPr>
        <p:spPr>
          <a:xfrm>
            <a:off x="5687095" y="1911380"/>
            <a:ext cx="881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600</a:t>
            </a:r>
          </a:p>
        </p:txBody>
      </p:sp>
      <p:sp>
        <p:nvSpPr>
          <p:cNvPr id="21" name="12 CuadroTexto"/>
          <p:cNvSpPr txBox="1"/>
          <p:nvPr/>
        </p:nvSpPr>
        <p:spPr>
          <a:xfrm>
            <a:off x="4677183" y="1888890"/>
            <a:ext cx="881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ML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173" y="4261933"/>
            <a:ext cx="2994345" cy="224575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173" y="2338731"/>
            <a:ext cx="2994345" cy="168431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830" y="4823373"/>
            <a:ext cx="2994345" cy="168431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830" y="2233841"/>
            <a:ext cx="2994345" cy="2245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85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15305</TotalTime>
  <Words>31</Words>
  <Application>Microsoft Office PowerPoint</Application>
  <PresentationFormat>Presentación en pantalla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997</cp:revision>
  <cp:lastPrinted>2020-08-07T16:05:32Z</cp:lastPrinted>
  <dcterms:created xsi:type="dcterms:W3CDTF">2017-03-01T16:57:33Z</dcterms:created>
  <dcterms:modified xsi:type="dcterms:W3CDTF">2020-09-17T21:10:38Z</dcterms:modified>
</cp:coreProperties>
</file>