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44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27" autoAdjust="0"/>
    <p:restoredTop sz="86727" autoAdjust="0"/>
  </p:normalViewPr>
  <p:slideViewPr>
    <p:cSldViewPr snapToGrid="0" showGuides="1">
      <p:cViewPr varScale="1">
        <p:scale>
          <a:sx n="106" d="100"/>
          <a:sy n="106" d="100"/>
        </p:scale>
        <p:origin x="2244" y="156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8400"/>
            <a:ext cx="4203700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9"/>
            <a:ext cx="5635625" cy="3679825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17/09/2020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31300" y="164550"/>
            <a:ext cx="8928100" cy="1997369"/>
            <a:chOff x="131300" y="200764"/>
            <a:chExt cx="8928100" cy="1997369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JULIO</a:t>
              </a:r>
            </a:p>
            <a:p>
              <a:pPr algn="ctr"/>
              <a:r>
                <a:rPr lang="es-MX" sz="2000" b="1" dirty="0" smtClean="0"/>
                <a:t>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80575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25315" y="1620678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710572" y="1921134"/>
              <a:ext cx="3424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ARROYO TRES MARIAS </a:t>
              </a:r>
              <a:endParaRPr lang="es-MX" sz="12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29/07/2020 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5315" y="190060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30/07/2020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31300" y="1195070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DESAZOLVE EN BLVD. JUVENTINO ROSAS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5" y="4391314"/>
            <a:ext cx="3394553" cy="19094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5" y="2347109"/>
            <a:ext cx="3394553" cy="19094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145" y="2340005"/>
            <a:ext cx="3394553" cy="190943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454" y="4391314"/>
            <a:ext cx="3394553" cy="190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15306</TotalTime>
  <Words>21</Words>
  <Application>Microsoft Office PowerPoint</Application>
  <PresentationFormat>Presentación en pantalla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998</cp:revision>
  <cp:lastPrinted>2020-08-07T16:05:32Z</cp:lastPrinted>
  <dcterms:created xsi:type="dcterms:W3CDTF">2017-03-01T16:57:33Z</dcterms:created>
  <dcterms:modified xsi:type="dcterms:W3CDTF">2020-09-17T21:11:22Z</dcterms:modified>
</cp:coreProperties>
</file>