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6727" autoAdjust="0"/>
  </p:normalViewPr>
  <p:slideViewPr>
    <p:cSldViewPr snapToGrid="0" showGuides="1">
      <p:cViewPr varScale="1">
        <p:scale>
          <a:sx n="106" d="100"/>
          <a:sy n="106" d="100"/>
        </p:scale>
        <p:origin x="2244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DEL ARROYO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30/07/2020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30/07/2020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COMUNIDAD  SAN IGNACIO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425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97" y="2304078"/>
            <a:ext cx="3156559" cy="177556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98" y="4149886"/>
            <a:ext cx="3156559" cy="177556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10" y="2304078"/>
            <a:ext cx="3156559" cy="177556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10" y="4149886"/>
            <a:ext cx="3156559" cy="177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15307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1000</cp:revision>
  <cp:lastPrinted>2020-08-07T16:05:32Z</cp:lastPrinted>
  <dcterms:created xsi:type="dcterms:W3CDTF">2017-03-01T16:57:33Z</dcterms:created>
  <dcterms:modified xsi:type="dcterms:W3CDTF">2020-09-17T21:12:11Z</dcterms:modified>
</cp:coreProperties>
</file>