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6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27" autoAdjust="0"/>
    <p:restoredTop sz="86727" autoAdjust="0"/>
  </p:normalViewPr>
  <p:slideViewPr>
    <p:cSldViewPr snapToGrid="0" showGuides="1">
      <p:cViewPr varScale="1">
        <p:scale>
          <a:sx n="106" d="100"/>
          <a:sy n="106" d="100"/>
        </p:scale>
        <p:origin x="2244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52763" cy="468313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0975" y="1"/>
            <a:ext cx="3052763" cy="468313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536C0E0E-8A27-4855-A4E0-858952B53934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20813" y="1168400"/>
            <a:ext cx="4203700" cy="3154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4850" y="4497389"/>
            <a:ext cx="5635625" cy="3679825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877300"/>
            <a:ext cx="3052763" cy="468313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0975" y="8877300"/>
            <a:ext cx="3052763" cy="468313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C96199B6-2CBC-40BF-B02D-C9FB30E22F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9325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1818178"/>
            <a:chOff x="176860" y="200764"/>
            <a:chExt cx="8928100" cy="1818178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1818178"/>
              <a:chOff x="176860" y="200764"/>
              <a:chExt cx="8928100" cy="1818178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JULIO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CALLE SIN NOMBRE 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30/07/2020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31/07/2020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REVESTIMIENTO CON CASCAJO EN LA COMUNIDAD LOMA DE SAN RAFAEL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632</a:t>
              </a:r>
              <a:endParaRPr lang="es-MX" sz="1200" dirty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42" y="2291816"/>
            <a:ext cx="3231715" cy="181784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909" y="2285865"/>
            <a:ext cx="3231715" cy="181784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41" y="4332910"/>
            <a:ext cx="3231715" cy="181784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910" y="4332910"/>
            <a:ext cx="3231715" cy="181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74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15308</TotalTime>
  <Words>29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1002</cp:revision>
  <cp:lastPrinted>2020-08-07T16:05:32Z</cp:lastPrinted>
  <dcterms:created xsi:type="dcterms:W3CDTF">2017-03-01T16:57:33Z</dcterms:created>
  <dcterms:modified xsi:type="dcterms:W3CDTF">2020-09-17T21:13:14Z</dcterms:modified>
</cp:coreProperties>
</file>