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00" r:id="rId3"/>
    <p:sldId id="302" r:id="rId4"/>
    <p:sldId id="262" r:id="rId5"/>
    <p:sldId id="257" r:id="rId6"/>
    <p:sldId id="297" r:id="rId7"/>
    <p:sldId id="305" r:id="rId8"/>
    <p:sldId id="303" r:id="rId9"/>
    <p:sldId id="304" r:id="rId10"/>
    <p:sldId id="281" r:id="rId11"/>
    <p:sldId id="280" r:id="rId12"/>
    <p:sldId id="282" r:id="rId13"/>
    <p:sldId id="292" r:id="rId14"/>
    <p:sldId id="301" r:id="rId15"/>
    <p:sldId id="278" r:id="rId16"/>
    <p:sldId id="291" r:id="rId17"/>
    <p:sldId id="295" r:id="rId18"/>
    <p:sldId id="298" r:id="rId19"/>
    <p:sldId id="299" r:id="rId20"/>
    <p:sldId id="287" r:id="rId21"/>
    <p:sldId id="259" r:id="rId22"/>
  </p:sldIdLst>
  <p:sldSz cx="8997950" cy="5715000"/>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4660"/>
  </p:normalViewPr>
  <p:slideViewPr>
    <p:cSldViewPr snapToGrid="0" snapToObjects="1">
      <p:cViewPr varScale="1">
        <p:scale>
          <a:sx n="62" d="100"/>
          <a:sy n="62" d="100"/>
        </p:scale>
        <p:origin x="1224" y="48"/>
      </p:cViewPr>
      <p:guideLst>
        <p:guide orient="horz" pos="1800"/>
        <p:guide pos="283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png"/></Relationships>
</file>

<file path=ppt/diagrams/_rels/data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DE052A-0348-41AC-A56D-E01E20D9742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MX"/>
        </a:p>
      </dgm:t>
    </dgm:pt>
    <dgm:pt modelId="{F39779ED-1AC4-434D-AE33-1F53FBF9B7B0}">
      <dgm:prSet phldrT="[Texto]"/>
      <dgm:spPr>
        <a:solidFill>
          <a:schemeClr val="tx2">
            <a:lumMod val="75000"/>
            <a:alpha val="80000"/>
          </a:schemeClr>
        </a:solidFill>
      </dgm:spPr>
      <dgm:t>
        <a:bodyPr/>
        <a:lstStyle/>
        <a:p>
          <a:r>
            <a:rPr lang="es-MX" b="1" dirty="0" smtClean="0"/>
            <a:t>Línea Estratégica 2.2 – Articulación Productiva </a:t>
          </a:r>
          <a:endParaRPr lang="es-MX" b="1" dirty="0"/>
        </a:p>
      </dgm:t>
    </dgm:pt>
    <dgm:pt modelId="{24876501-5E3C-41E7-A23F-A26E567DF2A9}" type="parTrans" cxnId="{25EAFA2C-84DE-4D2C-8425-1A8E12839B41}">
      <dgm:prSet/>
      <dgm:spPr/>
      <dgm:t>
        <a:bodyPr/>
        <a:lstStyle/>
        <a:p>
          <a:endParaRPr lang="es-MX"/>
        </a:p>
      </dgm:t>
    </dgm:pt>
    <dgm:pt modelId="{32268FEC-D6B0-47D2-8F1E-AC9EB4F5B2AF}" type="sibTrans" cxnId="{25EAFA2C-84DE-4D2C-8425-1A8E12839B41}">
      <dgm:prSet/>
      <dgm:spPr/>
      <dgm:t>
        <a:bodyPr/>
        <a:lstStyle/>
        <a:p>
          <a:endParaRPr lang="es-MX"/>
        </a:p>
      </dgm:t>
    </dgm:pt>
    <dgm:pt modelId="{41B8EE28-682B-4D12-AA54-8C98754C92AA}">
      <dgm:prSet phldrT="[Texto]"/>
      <dgm:spPr/>
      <dgm:t>
        <a:bodyPr/>
        <a:lstStyle/>
        <a:p>
          <a:endParaRPr lang="es-MX" sz="1200" dirty="0"/>
        </a:p>
      </dgm:t>
    </dgm:pt>
    <dgm:pt modelId="{9957E0B7-D217-4D28-966F-F588F8DDA824}" type="parTrans" cxnId="{ED36B553-DCB5-4E37-9A12-A970A5D4D23D}">
      <dgm:prSet/>
      <dgm:spPr/>
      <dgm:t>
        <a:bodyPr/>
        <a:lstStyle/>
        <a:p>
          <a:endParaRPr lang="es-MX"/>
        </a:p>
      </dgm:t>
    </dgm:pt>
    <dgm:pt modelId="{14CDC4CF-C111-4C02-A234-608299F78897}" type="sibTrans" cxnId="{ED36B553-DCB5-4E37-9A12-A970A5D4D23D}">
      <dgm:prSet/>
      <dgm:spPr/>
      <dgm:t>
        <a:bodyPr/>
        <a:lstStyle/>
        <a:p>
          <a:endParaRPr lang="es-MX"/>
        </a:p>
      </dgm:t>
    </dgm:pt>
    <dgm:pt modelId="{20487168-E82B-4470-A176-4D6F3DBEC595}">
      <dgm:prSet custT="1"/>
      <dgm:spPr/>
      <dgm:t>
        <a:bodyPr/>
        <a:lstStyle/>
        <a:p>
          <a:r>
            <a:rPr lang="es-MX" sz="1600" b="1" dirty="0" smtClean="0">
              <a:solidFill>
                <a:schemeClr val="tx2">
                  <a:lumMod val="75000"/>
                </a:schemeClr>
              </a:solidFill>
            </a:rPr>
            <a:t>-Aprovechar las ventajas comparativas, locales y regionales</a:t>
          </a:r>
        </a:p>
      </dgm:t>
    </dgm:pt>
    <dgm:pt modelId="{5A58171F-D7BC-4E73-93DE-97923551D58C}" type="parTrans" cxnId="{DF229BDF-D67E-41E9-8C8C-DCB6245D7E63}">
      <dgm:prSet/>
      <dgm:spPr/>
      <dgm:t>
        <a:bodyPr/>
        <a:lstStyle/>
        <a:p>
          <a:endParaRPr lang="es-MX"/>
        </a:p>
      </dgm:t>
    </dgm:pt>
    <dgm:pt modelId="{695A79D5-8000-4D43-A442-63445257AD18}" type="sibTrans" cxnId="{DF229BDF-D67E-41E9-8C8C-DCB6245D7E63}">
      <dgm:prSet/>
      <dgm:spPr/>
      <dgm:t>
        <a:bodyPr/>
        <a:lstStyle/>
        <a:p>
          <a:endParaRPr lang="es-MX"/>
        </a:p>
      </dgm:t>
    </dgm:pt>
    <dgm:pt modelId="{D234F0ED-8909-40A6-9BCA-E015F75DE759}">
      <dgm:prSet custT="1"/>
      <dgm:spPr/>
      <dgm:t>
        <a:bodyPr/>
        <a:lstStyle/>
        <a:p>
          <a:r>
            <a:rPr lang="es-MX" sz="1600" b="1" dirty="0" smtClean="0">
              <a:solidFill>
                <a:schemeClr val="tx2">
                  <a:lumMod val="75000"/>
                </a:schemeClr>
              </a:solidFill>
            </a:rPr>
            <a:t>-Activar cadenas de valor que incluyen a las micro, pequeñas y medianas Empresas</a:t>
          </a:r>
        </a:p>
      </dgm:t>
    </dgm:pt>
    <dgm:pt modelId="{C4124911-866E-4AA1-BBEC-854369CA88F5}" type="parTrans" cxnId="{AD1D2C8B-8A26-46A5-BA0D-12C0DD54527A}">
      <dgm:prSet/>
      <dgm:spPr/>
      <dgm:t>
        <a:bodyPr/>
        <a:lstStyle/>
        <a:p>
          <a:endParaRPr lang="es-MX"/>
        </a:p>
      </dgm:t>
    </dgm:pt>
    <dgm:pt modelId="{5B75099B-82F2-4C19-BD8F-034E73A553E5}" type="sibTrans" cxnId="{AD1D2C8B-8A26-46A5-BA0D-12C0DD54527A}">
      <dgm:prSet/>
      <dgm:spPr/>
      <dgm:t>
        <a:bodyPr/>
        <a:lstStyle/>
        <a:p>
          <a:endParaRPr lang="es-MX"/>
        </a:p>
      </dgm:t>
    </dgm:pt>
    <dgm:pt modelId="{C3206791-41E4-4202-ADAC-39FDE211A13C}">
      <dgm:prSet custT="1"/>
      <dgm:spPr/>
      <dgm:t>
        <a:bodyPr/>
        <a:lstStyle/>
        <a:p>
          <a:r>
            <a:rPr lang="es-MX" sz="1600" b="1" dirty="0" smtClean="0">
              <a:solidFill>
                <a:schemeClr val="tx2">
                  <a:lumMod val="75000"/>
                </a:schemeClr>
              </a:solidFill>
            </a:rPr>
            <a:t>-Desarrollo de Clúster Económicos Estratégicos</a:t>
          </a:r>
        </a:p>
      </dgm:t>
    </dgm:pt>
    <dgm:pt modelId="{B0F179D2-F109-4930-AD3E-8F1AB2CD24C4}" type="parTrans" cxnId="{506CC225-62E8-47D8-A195-E14295841BBF}">
      <dgm:prSet/>
      <dgm:spPr/>
      <dgm:t>
        <a:bodyPr/>
        <a:lstStyle/>
        <a:p>
          <a:endParaRPr lang="es-MX"/>
        </a:p>
      </dgm:t>
    </dgm:pt>
    <dgm:pt modelId="{2008AB95-312C-477B-897B-7338C6CCE321}" type="sibTrans" cxnId="{506CC225-62E8-47D8-A195-E14295841BBF}">
      <dgm:prSet/>
      <dgm:spPr/>
      <dgm:t>
        <a:bodyPr/>
        <a:lstStyle/>
        <a:p>
          <a:endParaRPr lang="es-MX"/>
        </a:p>
      </dgm:t>
    </dgm:pt>
    <dgm:pt modelId="{BB35E52E-CE3C-4B79-BED1-E8FC69C8EF3A}">
      <dgm:prSet custT="1"/>
      <dgm:spPr/>
      <dgm:t>
        <a:bodyPr/>
        <a:lstStyle/>
        <a:p>
          <a:r>
            <a:rPr lang="es-MX" sz="1600" b="1" dirty="0" smtClean="0">
              <a:solidFill>
                <a:schemeClr val="tx2">
                  <a:lumMod val="75000"/>
                </a:schemeClr>
              </a:solidFill>
            </a:rPr>
            <a:t>-Promoción de las vocaciones productivas a nivel Regional y Sectorial</a:t>
          </a:r>
        </a:p>
      </dgm:t>
    </dgm:pt>
    <dgm:pt modelId="{A59451FD-F469-40BF-8F1B-68348F9145A9}" type="parTrans" cxnId="{3BA794E8-ED07-47BB-907D-9D3460D5EA01}">
      <dgm:prSet/>
      <dgm:spPr/>
      <dgm:t>
        <a:bodyPr/>
        <a:lstStyle/>
        <a:p>
          <a:endParaRPr lang="es-MX"/>
        </a:p>
      </dgm:t>
    </dgm:pt>
    <dgm:pt modelId="{7A6088ED-35E0-41D8-BD24-53CFCF488F9A}" type="sibTrans" cxnId="{3BA794E8-ED07-47BB-907D-9D3460D5EA01}">
      <dgm:prSet/>
      <dgm:spPr/>
      <dgm:t>
        <a:bodyPr/>
        <a:lstStyle/>
        <a:p>
          <a:endParaRPr lang="es-MX"/>
        </a:p>
      </dgm:t>
    </dgm:pt>
    <dgm:pt modelId="{C1AF338D-E787-41B9-92F2-C4A6C143F884}">
      <dgm:prSet custT="1"/>
      <dgm:spPr/>
      <dgm:t>
        <a:bodyPr/>
        <a:lstStyle/>
        <a:p>
          <a:r>
            <a:rPr lang="es-MX" sz="1600" b="1" dirty="0" smtClean="0">
              <a:solidFill>
                <a:schemeClr val="tx2">
                  <a:lumMod val="75000"/>
                </a:schemeClr>
              </a:solidFill>
            </a:rPr>
            <a:t>-Desarrollo de Competencias y habilidades en la fuerza laboral</a:t>
          </a:r>
        </a:p>
      </dgm:t>
    </dgm:pt>
    <dgm:pt modelId="{DE51B0C2-3E5D-4CF5-8A85-49DF56EB6ECD}" type="parTrans" cxnId="{3B55B2A7-A1B0-439B-9478-3442097B3F13}">
      <dgm:prSet/>
      <dgm:spPr/>
      <dgm:t>
        <a:bodyPr/>
        <a:lstStyle/>
        <a:p>
          <a:endParaRPr lang="es-MX"/>
        </a:p>
      </dgm:t>
    </dgm:pt>
    <dgm:pt modelId="{C3E428D3-CB15-473A-B374-97B88FD24862}" type="sibTrans" cxnId="{3B55B2A7-A1B0-439B-9478-3442097B3F13}">
      <dgm:prSet/>
      <dgm:spPr/>
      <dgm:t>
        <a:bodyPr/>
        <a:lstStyle/>
        <a:p>
          <a:endParaRPr lang="es-MX"/>
        </a:p>
      </dgm:t>
    </dgm:pt>
    <dgm:pt modelId="{4C715667-619C-4D15-9B69-031C4DDF8414}" type="pres">
      <dgm:prSet presAssocID="{66DE052A-0348-41AC-A56D-E01E20D97428}" presName="linearFlow" presStyleCnt="0">
        <dgm:presLayoutVars>
          <dgm:dir/>
          <dgm:animLvl val="lvl"/>
          <dgm:resizeHandles val="exact"/>
        </dgm:presLayoutVars>
      </dgm:prSet>
      <dgm:spPr/>
      <dgm:t>
        <a:bodyPr/>
        <a:lstStyle/>
        <a:p>
          <a:endParaRPr lang="es-MX"/>
        </a:p>
      </dgm:t>
    </dgm:pt>
    <dgm:pt modelId="{778BAB65-599F-4CF6-9E10-A9CA8C0913A8}" type="pres">
      <dgm:prSet presAssocID="{F39779ED-1AC4-434D-AE33-1F53FBF9B7B0}" presName="composite" presStyleCnt="0"/>
      <dgm:spPr/>
    </dgm:pt>
    <dgm:pt modelId="{FBE42DDA-EC18-4A2B-970A-4C88C6D8489D}" type="pres">
      <dgm:prSet presAssocID="{F39779ED-1AC4-434D-AE33-1F53FBF9B7B0}" presName="parentText" presStyleLbl="alignNode1" presStyleIdx="0" presStyleCnt="1">
        <dgm:presLayoutVars>
          <dgm:chMax val="1"/>
          <dgm:bulletEnabled val="1"/>
        </dgm:presLayoutVars>
      </dgm:prSet>
      <dgm:spPr/>
      <dgm:t>
        <a:bodyPr/>
        <a:lstStyle/>
        <a:p>
          <a:endParaRPr lang="es-MX"/>
        </a:p>
      </dgm:t>
    </dgm:pt>
    <dgm:pt modelId="{532EBA22-2C52-4AD7-9D65-2B1FF7514747}" type="pres">
      <dgm:prSet presAssocID="{F39779ED-1AC4-434D-AE33-1F53FBF9B7B0}" presName="descendantText" presStyleLbl="alignAcc1" presStyleIdx="0" presStyleCnt="1" custScaleY="149252">
        <dgm:presLayoutVars>
          <dgm:bulletEnabled val="1"/>
        </dgm:presLayoutVars>
      </dgm:prSet>
      <dgm:spPr/>
      <dgm:t>
        <a:bodyPr/>
        <a:lstStyle/>
        <a:p>
          <a:endParaRPr lang="es-MX"/>
        </a:p>
      </dgm:t>
    </dgm:pt>
  </dgm:ptLst>
  <dgm:cxnLst>
    <dgm:cxn modelId="{506CC225-62E8-47D8-A195-E14295841BBF}" srcId="{F39779ED-1AC4-434D-AE33-1F53FBF9B7B0}" destId="{C3206791-41E4-4202-ADAC-39FDE211A13C}" srcOrd="3" destOrd="0" parTransId="{B0F179D2-F109-4930-AD3E-8F1AB2CD24C4}" sibTransId="{2008AB95-312C-477B-897B-7338C6CCE321}"/>
    <dgm:cxn modelId="{3BA794E8-ED07-47BB-907D-9D3460D5EA01}" srcId="{F39779ED-1AC4-434D-AE33-1F53FBF9B7B0}" destId="{BB35E52E-CE3C-4B79-BED1-E8FC69C8EF3A}" srcOrd="4" destOrd="0" parTransId="{A59451FD-F469-40BF-8F1B-68348F9145A9}" sibTransId="{7A6088ED-35E0-41D8-BD24-53CFCF488F9A}"/>
    <dgm:cxn modelId="{EE3519F2-9119-4D26-B001-6C5CFD4E78AB}" type="presOf" srcId="{66DE052A-0348-41AC-A56D-E01E20D97428}" destId="{4C715667-619C-4D15-9B69-031C4DDF8414}" srcOrd="0" destOrd="0" presId="urn:microsoft.com/office/officeart/2005/8/layout/chevron2"/>
    <dgm:cxn modelId="{92FEB8B6-C067-4272-9F93-15F2AAAF98F3}" type="presOf" srcId="{20487168-E82B-4470-A176-4D6F3DBEC595}" destId="{532EBA22-2C52-4AD7-9D65-2B1FF7514747}" srcOrd="0" destOrd="1" presId="urn:microsoft.com/office/officeart/2005/8/layout/chevron2"/>
    <dgm:cxn modelId="{25EAFA2C-84DE-4D2C-8425-1A8E12839B41}" srcId="{66DE052A-0348-41AC-A56D-E01E20D97428}" destId="{F39779ED-1AC4-434D-AE33-1F53FBF9B7B0}" srcOrd="0" destOrd="0" parTransId="{24876501-5E3C-41E7-A23F-A26E567DF2A9}" sibTransId="{32268FEC-D6B0-47D2-8F1E-AC9EB4F5B2AF}"/>
    <dgm:cxn modelId="{DED54B63-8051-46D4-84C9-F2640F7C0A06}" type="presOf" srcId="{D234F0ED-8909-40A6-9BCA-E015F75DE759}" destId="{532EBA22-2C52-4AD7-9D65-2B1FF7514747}" srcOrd="0" destOrd="2" presId="urn:microsoft.com/office/officeart/2005/8/layout/chevron2"/>
    <dgm:cxn modelId="{8DA7DB0A-24B0-4DDF-9342-CCB14F14E350}" type="presOf" srcId="{BB35E52E-CE3C-4B79-BED1-E8FC69C8EF3A}" destId="{532EBA22-2C52-4AD7-9D65-2B1FF7514747}" srcOrd="0" destOrd="4" presId="urn:microsoft.com/office/officeart/2005/8/layout/chevron2"/>
    <dgm:cxn modelId="{ED36B553-DCB5-4E37-9A12-A970A5D4D23D}" srcId="{F39779ED-1AC4-434D-AE33-1F53FBF9B7B0}" destId="{41B8EE28-682B-4D12-AA54-8C98754C92AA}" srcOrd="0" destOrd="0" parTransId="{9957E0B7-D217-4D28-966F-F588F8DDA824}" sibTransId="{14CDC4CF-C111-4C02-A234-608299F78897}"/>
    <dgm:cxn modelId="{27C85502-6B10-416F-A3FF-53A468315826}" type="presOf" srcId="{C1AF338D-E787-41B9-92F2-C4A6C143F884}" destId="{532EBA22-2C52-4AD7-9D65-2B1FF7514747}" srcOrd="0" destOrd="5" presId="urn:microsoft.com/office/officeart/2005/8/layout/chevron2"/>
    <dgm:cxn modelId="{3B55B2A7-A1B0-439B-9478-3442097B3F13}" srcId="{F39779ED-1AC4-434D-AE33-1F53FBF9B7B0}" destId="{C1AF338D-E787-41B9-92F2-C4A6C143F884}" srcOrd="5" destOrd="0" parTransId="{DE51B0C2-3E5D-4CF5-8A85-49DF56EB6ECD}" sibTransId="{C3E428D3-CB15-473A-B374-97B88FD24862}"/>
    <dgm:cxn modelId="{DF229BDF-D67E-41E9-8C8C-DCB6245D7E63}" srcId="{F39779ED-1AC4-434D-AE33-1F53FBF9B7B0}" destId="{20487168-E82B-4470-A176-4D6F3DBEC595}" srcOrd="1" destOrd="0" parTransId="{5A58171F-D7BC-4E73-93DE-97923551D58C}" sibTransId="{695A79D5-8000-4D43-A442-63445257AD18}"/>
    <dgm:cxn modelId="{102E2FC5-3149-412F-8797-CA47EAD5F8A6}" type="presOf" srcId="{C3206791-41E4-4202-ADAC-39FDE211A13C}" destId="{532EBA22-2C52-4AD7-9D65-2B1FF7514747}" srcOrd="0" destOrd="3" presId="urn:microsoft.com/office/officeart/2005/8/layout/chevron2"/>
    <dgm:cxn modelId="{AD1D2C8B-8A26-46A5-BA0D-12C0DD54527A}" srcId="{F39779ED-1AC4-434D-AE33-1F53FBF9B7B0}" destId="{D234F0ED-8909-40A6-9BCA-E015F75DE759}" srcOrd="2" destOrd="0" parTransId="{C4124911-866E-4AA1-BBEC-854369CA88F5}" sibTransId="{5B75099B-82F2-4C19-BD8F-034E73A553E5}"/>
    <dgm:cxn modelId="{C96BF8A5-D415-4B75-AFF5-D9DC4728C414}" type="presOf" srcId="{41B8EE28-682B-4D12-AA54-8C98754C92AA}" destId="{532EBA22-2C52-4AD7-9D65-2B1FF7514747}" srcOrd="0" destOrd="0" presId="urn:microsoft.com/office/officeart/2005/8/layout/chevron2"/>
    <dgm:cxn modelId="{6E3268C6-401D-4F7A-B86B-5B861A7B1DF8}" type="presOf" srcId="{F39779ED-1AC4-434D-AE33-1F53FBF9B7B0}" destId="{FBE42DDA-EC18-4A2B-970A-4C88C6D8489D}" srcOrd="0" destOrd="0" presId="urn:microsoft.com/office/officeart/2005/8/layout/chevron2"/>
    <dgm:cxn modelId="{D6160CB3-A9A9-4E5E-8BDA-25ECB68BF407}" type="presParOf" srcId="{4C715667-619C-4D15-9B69-031C4DDF8414}" destId="{778BAB65-599F-4CF6-9E10-A9CA8C0913A8}" srcOrd="0" destOrd="0" presId="urn:microsoft.com/office/officeart/2005/8/layout/chevron2"/>
    <dgm:cxn modelId="{69BE0C28-10B1-4B57-BDE5-54E0124B4E52}" type="presParOf" srcId="{778BAB65-599F-4CF6-9E10-A9CA8C0913A8}" destId="{FBE42DDA-EC18-4A2B-970A-4C88C6D8489D}" srcOrd="0" destOrd="0" presId="urn:microsoft.com/office/officeart/2005/8/layout/chevron2"/>
    <dgm:cxn modelId="{09B018B6-A13F-4426-880C-468EEAB92E52}" type="presParOf" srcId="{778BAB65-599F-4CF6-9E10-A9CA8C0913A8}" destId="{532EBA22-2C52-4AD7-9D65-2B1FF7514747}" srcOrd="1" destOrd="0" presId="urn:microsoft.com/office/officeart/2005/8/layout/chevron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0DFDA59-1FC5-43EA-93B1-1E6F47E8FA7A}" type="doc">
      <dgm:prSet loTypeId="urn:microsoft.com/office/officeart/2005/8/layout/vList5" loCatId="list" qsTypeId="urn:microsoft.com/office/officeart/2005/8/quickstyle/3d1" qsCatId="3D" csTypeId="urn:microsoft.com/office/officeart/2005/8/colors/colorful1#2" csCatId="colorful" phldr="1"/>
      <dgm:spPr/>
      <dgm:t>
        <a:bodyPr/>
        <a:lstStyle/>
        <a:p>
          <a:endParaRPr lang="es-MX"/>
        </a:p>
      </dgm:t>
    </dgm:pt>
    <dgm:pt modelId="{E4796F5F-1ABD-4C1D-827A-DD22A89CBFD6}">
      <dgm:prSet/>
      <dgm:spPr/>
      <dgm:t>
        <a:bodyPr/>
        <a:lstStyle/>
        <a:p>
          <a:r>
            <a:rPr lang="es-MX" dirty="0" smtClean="0"/>
            <a:t>CONTRALORÍA SOCIAL </a:t>
          </a:r>
          <a:endParaRPr lang="es-MX" dirty="0"/>
        </a:p>
      </dgm:t>
    </dgm:pt>
    <dgm:pt modelId="{20B42611-AABD-4202-A071-F1C71B12B7C8}" type="parTrans" cxnId="{CF18DCEB-CFB1-4441-A95B-E94C0FD0BBF3}">
      <dgm:prSet/>
      <dgm:spPr/>
      <dgm:t>
        <a:bodyPr/>
        <a:lstStyle/>
        <a:p>
          <a:endParaRPr lang="es-MX"/>
        </a:p>
      </dgm:t>
    </dgm:pt>
    <dgm:pt modelId="{898A2FBD-6ABE-4EED-9325-FA2E19652885}" type="sibTrans" cxnId="{CF18DCEB-CFB1-4441-A95B-E94C0FD0BBF3}">
      <dgm:prSet/>
      <dgm:spPr/>
      <dgm:t>
        <a:bodyPr/>
        <a:lstStyle/>
        <a:p>
          <a:endParaRPr lang="es-MX"/>
        </a:p>
      </dgm:t>
    </dgm:pt>
    <dgm:pt modelId="{9157225C-4E55-4611-942C-E745D48E1755}">
      <dgm:prSet custT="1"/>
      <dgm:spPr/>
      <dgm:t>
        <a:bodyPr/>
        <a:lstStyle/>
        <a:p>
          <a:r>
            <a:rPr lang="es-MX" sz="1100" b="1" dirty="0" smtClean="0"/>
            <a:t>Se conforma el Comité de Contraloría Socia,  con participación Municipal y Beneficiados , con el objeto de observar  y retroalimentar la Implementación del Programa </a:t>
          </a:r>
          <a:endParaRPr lang="es-MX" sz="1100" dirty="0"/>
        </a:p>
      </dgm:t>
    </dgm:pt>
    <dgm:pt modelId="{F71A8404-91FF-476D-9D8E-1993AFF75087}" type="parTrans" cxnId="{E3FA9D57-6FB5-463E-AD3C-3BD333EB2723}">
      <dgm:prSet/>
      <dgm:spPr/>
      <dgm:t>
        <a:bodyPr/>
        <a:lstStyle/>
        <a:p>
          <a:endParaRPr lang="es-MX"/>
        </a:p>
      </dgm:t>
    </dgm:pt>
    <dgm:pt modelId="{E2B6434D-0E02-4C8A-82C7-C0FE44FC8C72}" type="sibTrans" cxnId="{E3FA9D57-6FB5-463E-AD3C-3BD333EB2723}">
      <dgm:prSet/>
      <dgm:spPr/>
      <dgm:t>
        <a:bodyPr/>
        <a:lstStyle/>
        <a:p>
          <a:endParaRPr lang="es-MX"/>
        </a:p>
      </dgm:t>
    </dgm:pt>
    <dgm:pt modelId="{1BBA5B00-702C-430F-BE99-C94DDE0B5E96}">
      <dgm:prSet/>
      <dgm:spPr/>
      <dgm:t>
        <a:bodyPr/>
        <a:lstStyle/>
        <a:p>
          <a:r>
            <a:rPr lang="es-MX" dirty="0" smtClean="0"/>
            <a:t>FIN DE ACCIONES </a:t>
          </a:r>
          <a:endParaRPr lang="es-MX" dirty="0"/>
        </a:p>
      </dgm:t>
    </dgm:pt>
    <dgm:pt modelId="{F04765B1-10AF-4A2E-8E13-FCF774E2F627}" type="parTrans" cxnId="{38E5FBA8-B2E3-4F43-9BB8-EB71AB1849B4}">
      <dgm:prSet/>
      <dgm:spPr/>
      <dgm:t>
        <a:bodyPr/>
        <a:lstStyle/>
        <a:p>
          <a:endParaRPr lang="es-MX"/>
        </a:p>
      </dgm:t>
    </dgm:pt>
    <dgm:pt modelId="{61F4B7AD-4826-4E94-B236-53F08B1C7B99}" type="sibTrans" cxnId="{38E5FBA8-B2E3-4F43-9BB8-EB71AB1849B4}">
      <dgm:prSet/>
      <dgm:spPr/>
      <dgm:t>
        <a:bodyPr/>
        <a:lstStyle/>
        <a:p>
          <a:endParaRPr lang="es-MX"/>
        </a:p>
      </dgm:t>
    </dgm:pt>
    <dgm:pt modelId="{3B754BEA-C131-4073-9A86-8B8625CBBECC}">
      <dgm:prSet custT="1"/>
      <dgm:spPr/>
      <dgm:t>
        <a:bodyPr/>
        <a:lstStyle/>
        <a:p>
          <a:r>
            <a:rPr lang="es-MX" sz="1100" b="1" dirty="0" smtClean="0"/>
            <a:t>Concluye Proceso de Compras de Equipamiento.</a:t>
          </a:r>
          <a:endParaRPr lang="es-MX" sz="1100" b="1" dirty="0"/>
        </a:p>
      </dgm:t>
    </dgm:pt>
    <dgm:pt modelId="{E34E6328-08A0-4239-8728-8E1DD9F30753}" type="parTrans" cxnId="{9BCBBD02-5376-4046-8F68-134D370CD415}">
      <dgm:prSet/>
      <dgm:spPr/>
      <dgm:t>
        <a:bodyPr/>
        <a:lstStyle/>
        <a:p>
          <a:endParaRPr lang="es-MX"/>
        </a:p>
      </dgm:t>
    </dgm:pt>
    <dgm:pt modelId="{955333CD-7378-456C-BC3C-E20947F2DABD}" type="sibTrans" cxnId="{9BCBBD02-5376-4046-8F68-134D370CD415}">
      <dgm:prSet/>
      <dgm:spPr/>
      <dgm:t>
        <a:bodyPr/>
        <a:lstStyle/>
        <a:p>
          <a:endParaRPr lang="es-MX"/>
        </a:p>
      </dgm:t>
    </dgm:pt>
    <dgm:pt modelId="{3A487104-6D7C-4143-96F6-D4AA3E299953}">
      <dgm:prSet custT="1"/>
      <dgm:spPr/>
      <dgm:t>
        <a:bodyPr/>
        <a:lstStyle/>
        <a:p>
          <a:r>
            <a:rPr lang="es-MX" sz="1100" b="1" dirty="0" smtClean="0"/>
            <a:t>Termino de Capacitaciones a Beneficiados y</a:t>
          </a:r>
          <a:endParaRPr lang="es-MX" sz="1100" b="1" dirty="0"/>
        </a:p>
      </dgm:t>
    </dgm:pt>
    <dgm:pt modelId="{975609A3-9838-486E-A7CD-B0D75ADF3008}" type="parTrans" cxnId="{889A5E91-E3B0-45A5-BA18-467572679980}">
      <dgm:prSet/>
      <dgm:spPr/>
      <dgm:t>
        <a:bodyPr/>
        <a:lstStyle/>
        <a:p>
          <a:endParaRPr lang="es-MX"/>
        </a:p>
      </dgm:t>
    </dgm:pt>
    <dgm:pt modelId="{35755ACA-C55C-4736-8692-6E1450A18AAF}" type="sibTrans" cxnId="{889A5E91-E3B0-45A5-BA18-467572679980}">
      <dgm:prSet/>
      <dgm:spPr/>
      <dgm:t>
        <a:bodyPr/>
        <a:lstStyle/>
        <a:p>
          <a:endParaRPr lang="es-MX"/>
        </a:p>
      </dgm:t>
    </dgm:pt>
    <dgm:pt modelId="{35983F97-00EF-4639-B819-6F58146E446D}">
      <dgm:prSet/>
      <dgm:spPr/>
      <dgm:t>
        <a:bodyPr/>
        <a:lstStyle/>
        <a:p>
          <a:r>
            <a:rPr lang="es-MX" dirty="0" smtClean="0"/>
            <a:t>ENTREGA DE APOYOS </a:t>
          </a:r>
          <a:endParaRPr lang="es-MX" dirty="0"/>
        </a:p>
      </dgm:t>
    </dgm:pt>
    <dgm:pt modelId="{B5724AB5-7587-455F-8DF4-2423142488D6}" type="parTrans" cxnId="{FDBBDCDD-977E-4B5E-BDC4-CEA7373B5F00}">
      <dgm:prSet/>
      <dgm:spPr/>
      <dgm:t>
        <a:bodyPr/>
        <a:lstStyle/>
        <a:p>
          <a:endParaRPr lang="es-MX"/>
        </a:p>
      </dgm:t>
    </dgm:pt>
    <dgm:pt modelId="{CBDD9FC8-19FB-4AD3-BFC8-C0EFC6EB1FE9}" type="sibTrans" cxnId="{FDBBDCDD-977E-4B5E-BDC4-CEA7373B5F00}">
      <dgm:prSet/>
      <dgm:spPr/>
      <dgm:t>
        <a:bodyPr/>
        <a:lstStyle/>
        <a:p>
          <a:endParaRPr lang="es-MX"/>
        </a:p>
      </dgm:t>
    </dgm:pt>
    <dgm:pt modelId="{6CB67BBE-BAAB-46D8-9272-14B2444D7492}">
      <dgm:prSet custT="1"/>
      <dgm:spPr/>
      <dgm:t>
        <a:bodyPr/>
        <a:lstStyle/>
        <a:p>
          <a:r>
            <a:rPr lang="es-MX" sz="1100" b="1" dirty="0" smtClean="0"/>
            <a:t>En un evento protocolario, se entregan los equipos,  las constancias e Indumentarias (excepto emprendes),  derivadas de la Implementación del Programa.</a:t>
          </a:r>
          <a:endParaRPr lang="es-MX" sz="1100" b="1" dirty="0"/>
        </a:p>
      </dgm:t>
    </dgm:pt>
    <dgm:pt modelId="{CD07623B-BE38-4710-8CAB-4B5CC1883F9C}" type="parTrans" cxnId="{761D70AA-4A98-48C2-A363-84D644A70D99}">
      <dgm:prSet/>
      <dgm:spPr/>
      <dgm:t>
        <a:bodyPr/>
        <a:lstStyle/>
        <a:p>
          <a:endParaRPr lang="es-MX"/>
        </a:p>
      </dgm:t>
    </dgm:pt>
    <dgm:pt modelId="{D65F769E-E818-47BB-B3B6-EB3EE7DEF5A3}" type="sibTrans" cxnId="{761D70AA-4A98-48C2-A363-84D644A70D99}">
      <dgm:prSet/>
      <dgm:spPr/>
      <dgm:t>
        <a:bodyPr/>
        <a:lstStyle/>
        <a:p>
          <a:endParaRPr lang="es-MX"/>
        </a:p>
      </dgm:t>
    </dgm:pt>
    <dgm:pt modelId="{C4A0A74E-840E-472B-9CF9-E707F0CADA45}">
      <dgm:prSet/>
      <dgm:spPr/>
      <dgm:t>
        <a:bodyPr/>
        <a:lstStyle/>
        <a:p>
          <a:r>
            <a:rPr lang="es-MX" dirty="0" smtClean="0"/>
            <a:t>IMPLEMENTACIÓN DEL PROGRAMA   </a:t>
          </a:r>
          <a:endParaRPr lang="es-MX" dirty="0"/>
        </a:p>
      </dgm:t>
    </dgm:pt>
    <dgm:pt modelId="{D376C404-F961-412D-81AF-2430C6974BBD}" type="parTrans" cxnId="{371D1C49-5F46-4710-A82C-A3AA14B99309}">
      <dgm:prSet/>
      <dgm:spPr/>
      <dgm:t>
        <a:bodyPr/>
        <a:lstStyle/>
        <a:p>
          <a:endParaRPr lang="es-MX"/>
        </a:p>
      </dgm:t>
    </dgm:pt>
    <dgm:pt modelId="{83253789-9404-4304-9879-675BA5E80510}" type="sibTrans" cxnId="{371D1C49-5F46-4710-A82C-A3AA14B99309}">
      <dgm:prSet/>
      <dgm:spPr/>
      <dgm:t>
        <a:bodyPr/>
        <a:lstStyle/>
        <a:p>
          <a:endParaRPr lang="es-MX"/>
        </a:p>
      </dgm:t>
    </dgm:pt>
    <dgm:pt modelId="{6CE1163C-6B3D-44E1-AFA4-C7BE8664F01A}">
      <dgm:prSet phldrT="[Texto]" custT="1"/>
      <dgm:spPr/>
      <dgm:t>
        <a:bodyPr/>
        <a:lstStyle/>
        <a:p>
          <a:r>
            <a:rPr lang="es-MX" sz="1100" b="1" dirty="0" smtClean="0"/>
            <a:t>Presentaciones con Municipios y Beneficiados para acordar las fechas de Capacitación.</a:t>
          </a:r>
          <a:endParaRPr lang="es-MX" sz="1100" b="1" dirty="0"/>
        </a:p>
      </dgm:t>
    </dgm:pt>
    <dgm:pt modelId="{E964AA83-8861-4BD0-BAEB-CA72D81837BA}" type="parTrans" cxnId="{5DE84186-3023-4843-94E0-469071DA7CBB}">
      <dgm:prSet/>
      <dgm:spPr/>
      <dgm:t>
        <a:bodyPr/>
        <a:lstStyle/>
        <a:p>
          <a:endParaRPr lang="es-MX"/>
        </a:p>
      </dgm:t>
    </dgm:pt>
    <dgm:pt modelId="{D90610D3-8F33-4600-A4B9-300A0294441D}" type="sibTrans" cxnId="{5DE84186-3023-4843-94E0-469071DA7CBB}">
      <dgm:prSet/>
      <dgm:spPr/>
      <dgm:t>
        <a:bodyPr/>
        <a:lstStyle/>
        <a:p>
          <a:endParaRPr lang="es-MX"/>
        </a:p>
      </dgm:t>
    </dgm:pt>
    <dgm:pt modelId="{604DBAD6-E997-4A0F-B4AE-3F7EEDC91E4B}">
      <dgm:prSet custT="1"/>
      <dgm:spPr/>
      <dgm:t>
        <a:bodyPr/>
        <a:lstStyle/>
        <a:p>
          <a:r>
            <a:rPr lang="es-MX" sz="1100" b="1" dirty="0" smtClean="0"/>
            <a:t>Se acuerda con Municipio, la Implementación de la Imagen Comercial en los establecimientos</a:t>
          </a:r>
          <a:endParaRPr lang="es-MX" sz="1100" b="1" dirty="0"/>
        </a:p>
      </dgm:t>
    </dgm:pt>
    <dgm:pt modelId="{FA0C5485-3F65-4CD5-A7BA-3B5840B95341}" type="parTrans" cxnId="{F71940B3-438D-491C-9F3C-E550F9DC92BA}">
      <dgm:prSet/>
      <dgm:spPr/>
      <dgm:t>
        <a:bodyPr/>
        <a:lstStyle/>
        <a:p>
          <a:endParaRPr lang="es-MX"/>
        </a:p>
      </dgm:t>
    </dgm:pt>
    <dgm:pt modelId="{C9F89781-A279-4B75-B1AA-1AF2C719D1A2}" type="sibTrans" cxnId="{F71940B3-438D-491C-9F3C-E550F9DC92BA}">
      <dgm:prSet/>
      <dgm:spPr/>
      <dgm:t>
        <a:bodyPr/>
        <a:lstStyle/>
        <a:p>
          <a:endParaRPr lang="es-MX"/>
        </a:p>
      </dgm:t>
    </dgm:pt>
    <dgm:pt modelId="{F8C97BED-9FB8-4288-A697-0E6ECF3B4CF3}">
      <dgm:prSet custT="1"/>
      <dgm:spPr/>
      <dgm:t>
        <a:bodyPr/>
        <a:lstStyle/>
        <a:p>
          <a:r>
            <a:rPr lang="es-MX" sz="1100" b="1" dirty="0" smtClean="0"/>
            <a:t>Se Inicia el Proceso de  las compras del Equipamiento, por parte del Organismo Ejecutor.</a:t>
          </a:r>
          <a:endParaRPr lang="es-MX" sz="1100" b="1" dirty="0"/>
        </a:p>
      </dgm:t>
    </dgm:pt>
    <dgm:pt modelId="{F8B53C9C-7760-4E4A-834E-3045F6062376}" type="parTrans" cxnId="{73397257-CA5E-45ED-9967-F1749D442117}">
      <dgm:prSet/>
      <dgm:spPr/>
      <dgm:t>
        <a:bodyPr/>
        <a:lstStyle/>
        <a:p>
          <a:endParaRPr lang="es-MX"/>
        </a:p>
      </dgm:t>
    </dgm:pt>
    <dgm:pt modelId="{5678BC71-923D-41B7-8175-25AE114BA70E}" type="sibTrans" cxnId="{73397257-CA5E-45ED-9967-F1749D442117}">
      <dgm:prSet/>
      <dgm:spPr/>
      <dgm:t>
        <a:bodyPr/>
        <a:lstStyle/>
        <a:p>
          <a:endParaRPr lang="es-MX"/>
        </a:p>
      </dgm:t>
    </dgm:pt>
    <dgm:pt modelId="{F95027E2-D64C-4730-8CF4-EF751FE7537E}">
      <dgm:prSet custT="1"/>
      <dgm:spPr/>
      <dgm:t>
        <a:bodyPr/>
        <a:lstStyle/>
        <a:p>
          <a:r>
            <a:rPr lang="es-MX" sz="1100" b="1" dirty="0" smtClean="0"/>
            <a:t>Finalizan acciones de Implementación de Imagen Comercial.</a:t>
          </a:r>
          <a:endParaRPr lang="es-MX" sz="1100" b="1" dirty="0"/>
        </a:p>
      </dgm:t>
    </dgm:pt>
    <dgm:pt modelId="{5DDD6603-FF8A-4016-A46C-1A8E796EDF20}" type="parTrans" cxnId="{4EA9DE6F-162F-4214-8C56-4B5DFF7D1E12}">
      <dgm:prSet/>
      <dgm:spPr/>
      <dgm:t>
        <a:bodyPr/>
        <a:lstStyle/>
        <a:p>
          <a:endParaRPr lang="es-MX"/>
        </a:p>
      </dgm:t>
    </dgm:pt>
    <dgm:pt modelId="{E2F55B1C-7A7F-4EC7-B263-24B5B2345178}" type="sibTrans" cxnId="{4EA9DE6F-162F-4214-8C56-4B5DFF7D1E12}">
      <dgm:prSet/>
      <dgm:spPr/>
      <dgm:t>
        <a:bodyPr/>
        <a:lstStyle/>
        <a:p>
          <a:endParaRPr lang="es-MX"/>
        </a:p>
      </dgm:t>
    </dgm:pt>
    <dgm:pt modelId="{BD2E4E7A-372C-4EC0-AC13-56BC3A6CC575}" type="pres">
      <dgm:prSet presAssocID="{40DFDA59-1FC5-43EA-93B1-1E6F47E8FA7A}" presName="Name0" presStyleCnt="0">
        <dgm:presLayoutVars>
          <dgm:dir/>
          <dgm:animLvl val="lvl"/>
          <dgm:resizeHandles val="exact"/>
        </dgm:presLayoutVars>
      </dgm:prSet>
      <dgm:spPr/>
      <dgm:t>
        <a:bodyPr/>
        <a:lstStyle/>
        <a:p>
          <a:endParaRPr lang="es-MX"/>
        </a:p>
      </dgm:t>
    </dgm:pt>
    <dgm:pt modelId="{9A479251-3475-48BA-A584-7849A0419019}" type="pres">
      <dgm:prSet presAssocID="{C4A0A74E-840E-472B-9CF9-E707F0CADA45}" presName="linNode" presStyleCnt="0"/>
      <dgm:spPr/>
    </dgm:pt>
    <dgm:pt modelId="{4EF64BDF-ECFE-4A44-A523-84671C126B4D}" type="pres">
      <dgm:prSet presAssocID="{C4A0A74E-840E-472B-9CF9-E707F0CADA45}" presName="parentText" presStyleLbl="node1" presStyleIdx="0" presStyleCnt="4" custScaleX="80212">
        <dgm:presLayoutVars>
          <dgm:chMax val="1"/>
          <dgm:bulletEnabled val="1"/>
        </dgm:presLayoutVars>
      </dgm:prSet>
      <dgm:spPr/>
      <dgm:t>
        <a:bodyPr/>
        <a:lstStyle/>
        <a:p>
          <a:endParaRPr lang="es-MX"/>
        </a:p>
      </dgm:t>
    </dgm:pt>
    <dgm:pt modelId="{5F7D11F8-CE3C-475A-B4ED-4E46FD092E86}" type="pres">
      <dgm:prSet presAssocID="{C4A0A74E-840E-472B-9CF9-E707F0CADA45}" presName="descendantText" presStyleLbl="alignAccFollowNode1" presStyleIdx="0" presStyleCnt="4" custScaleY="124290">
        <dgm:presLayoutVars>
          <dgm:bulletEnabled val="1"/>
        </dgm:presLayoutVars>
      </dgm:prSet>
      <dgm:spPr/>
      <dgm:t>
        <a:bodyPr/>
        <a:lstStyle/>
        <a:p>
          <a:endParaRPr lang="es-MX"/>
        </a:p>
      </dgm:t>
    </dgm:pt>
    <dgm:pt modelId="{A1E75CBF-88FF-473D-AA5B-48C2D0FE0D60}" type="pres">
      <dgm:prSet presAssocID="{83253789-9404-4304-9879-675BA5E80510}" presName="sp" presStyleCnt="0"/>
      <dgm:spPr/>
    </dgm:pt>
    <dgm:pt modelId="{78CB7872-CC8D-445A-9F2A-5E779B04A0B6}" type="pres">
      <dgm:prSet presAssocID="{E4796F5F-1ABD-4C1D-827A-DD22A89CBFD6}" presName="linNode" presStyleCnt="0"/>
      <dgm:spPr/>
    </dgm:pt>
    <dgm:pt modelId="{9127592A-A535-4331-9280-396C56410713}" type="pres">
      <dgm:prSet presAssocID="{E4796F5F-1ABD-4C1D-827A-DD22A89CBFD6}" presName="parentText" presStyleLbl="node1" presStyleIdx="1" presStyleCnt="4" custScaleX="84687">
        <dgm:presLayoutVars>
          <dgm:chMax val="1"/>
          <dgm:bulletEnabled val="1"/>
        </dgm:presLayoutVars>
      </dgm:prSet>
      <dgm:spPr/>
      <dgm:t>
        <a:bodyPr/>
        <a:lstStyle/>
        <a:p>
          <a:endParaRPr lang="es-MX"/>
        </a:p>
      </dgm:t>
    </dgm:pt>
    <dgm:pt modelId="{AD47A453-CB6A-44F5-BBCA-E34E5BCE554B}" type="pres">
      <dgm:prSet presAssocID="{E4796F5F-1ABD-4C1D-827A-DD22A89CBFD6}" presName="descendantText" presStyleLbl="alignAccFollowNode1" presStyleIdx="1" presStyleCnt="4">
        <dgm:presLayoutVars>
          <dgm:bulletEnabled val="1"/>
        </dgm:presLayoutVars>
      </dgm:prSet>
      <dgm:spPr/>
      <dgm:t>
        <a:bodyPr/>
        <a:lstStyle/>
        <a:p>
          <a:endParaRPr lang="es-MX"/>
        </a:p>
      </dgm:t>
    </dgm:pt>
    <dgm:pt modelId="{07A3581E-6FB8-47E2-8C86-F23393A01170}" type="pres">
      <dgm:prSet presAssocID="{898A2FBD-6ABE-4EED-9325-FA2E19652885}" presName="sp" presStyleCnt="0"/>
      <dgm:spPr/>
    </dgm:pt>
    <dgm:pt modelId="{ED371F41-BEA1-4FAD-AE13-8115F2629327}" type="pres">
      <dgm:prSet presAssocID="{1BBA5B00-702C-430F-BE99-C94DDE0B5E96}" presName="linNode" presStyleCnt="0"/>
      <dgm:spPr/>
    </dgm:pt>
    <dgm:pt modelId="{42D493A4-441E-4F58-932F-A8022E7743FE}" type="pres">
      <dgm:prSet presAssocID="{1BBA5B00-702C-430F-BE99-C94DDE0B5E96}" presName="parentText" presStyleLbl="node1" presStyleIdx="2" presStyleCnt="4" custScaleX="79531">
        <dgm:presLayoutVars>
          <dgm:chMax val="1"/>
          <dgm:bulletEnabled val="1"/>
        </dgm:presLayoutVars>
      </dgm:prSet>
      <dgm:spPr/>
      <dgm:t>
        <a:bodyPr/>
        <a:lstStyle/>
        <a:p>
          <a:endParaRPr lang="es-MX"/>
        </a:p>
      </dgm:t>
    </dgm:pt>
    <dgm:pt modelId="{4CDA7CC8-BF13-4814-B7BC-4F5603A1522D}" type="pres">
      <dgm:prSet presAssocID="{1BBA5B00-702C-430F-BE99-C94DDE0B5E96}" presName="descendantText" presStyleLbl="alignAccFollowNode1" presStyleIdx="2" presStyleCnt="4" custScaleY="132560" custLinFactNeighborY="-404">
        <dgm:presLayoutVars>
          <dgm:bulletEnabled val="1"/>
        </dgm:presLayoutVars>
      </dgm:prSet>
      <dgm:spPr/>
      <dgm:t>
        <a:bodyPr/>
        <a:lstStyle/>
        <a:p>
          <a:endParaRPr lang="es-MX"/>
        </a:p>
      </dgm:t>
    </dgm:pt>
    <dgm:pt modelId="{A1077104-2C65-4362-A360-F58D15F600C1}" type="pres">
      <dgm:prSet presAssocID="{61F4B7AD-4826-4E94-B236-53F08B1C7B99}" presName="sp" presStyleCnt="0"/>
      <dgm:spPr/>
    </dgm:pt>
    <dgm:pt modelId="{B37145C1-5E0F-4510-BF9A-4F089C931119}" type="pres">
      <dgm:prSet presAssocID="{35983F97-00EF-4639-B819-6F58146E446D}" presName="linNode" presStyleCnt="0"/>
      <dgm:spPr/>
    </dgm:pt>
    <dgm:pt modelId="{6BFBD55E-D771-4CC4-A9C7-F8908565B793}" type="pres">
      <dgm:prSet presAssocID="{35983F97-00EF-4639-B819-6F58146E446D}" presName="parentText" presStyleLbl="node1" presStyleIdx="3" presStyleCnt="4" custScaleX="83638">
        <dgm:presLayoutVars>
          <dgm:chMax val="1"/>
          <dgm:bulletEnabled val="1"/>
        </dgm:presLayoutVars>
      </dgm:prSet>
      <dgm:spPr/>
      <dgm:t>
        <a:bodyPr/>
        <a:lstStyle/>
        <a:p>
          <a:endParaRPr lang="es-MX"/>
        </a:p>
      </dgm:t>
    </dgm:pt>
    <dgm:pt modelId="{96FD783B-A23E-45BD-B94C-1B41832AE397}" type="pres">
      <dgm:prSet presAssocID="{35983F97-00EF-4639-B819-6F58146E446D}" presName="descendantText" presStyleLbl="alignAccFollowNode1" presStyleIdx="3" presStyleCnt="4">
        <dgm:presLayoutVars>
          <dgm:bulletEnabled val="1"/>
        </dgm:presLayoutVars>
      </dgm:prSet>
      <dgm:spPr/>
      <dgm:t>
        <a:bodyPr/>
        <a:lstStyle/>
        <a:p>
          <a:endParaRPr lang="es-MX"/>
        </a:p>
      </dgm:t>
    </dgm:pt>
  </dgm:ptLst>
  <dgm:cxnLst>
    <dgm:cxn modelId="{6A6214EE-ED1C-4C36-A9AB-528BA23E3D02}" type="presOf" srcId="{F8C97BED-9FB8-4288-A697-0E6ECF3B4CF3}" destId="{5F7D11F8-CE3C-475A-B4ED-4E46FD092E86}" srcOrd="0" destOrd="2" presId="urn:microsoft.com/office/officeart/2005/8/layout/vList5"/>
    <dgm:cxn modelId="{889A5E91-E3B0-45A5-BA18-467572679980}" srcId="{1BBA5B00-702C-430F-BE99-C94DDE0B5E96}" destId="{3A487104-6D7C-4143-96F6-D4AA3E299953}" srcOrd="1" destOrd="0" parTransId="{975609A3-9838-486E-A7CD-B0D75ADF3008}" sibTransId="{35755ACA-C55C-4736-8692-6E1450A18AAF}"/>
    <dgm:cxn modelId="{69C1B32A-0FE3-4A94-BCB9-39DB373671E7}" type="presOf" srcId="{604DBAD6-E997-4A0F-B4AE-3F7EEDC91E4B}" destId="{5F7D11F8-CE3C-475A-B4ED-4E46FD092E86}" srcOrd="0" destOrd="1" presId="urn:microsoft.com/office/officeart/2005/8/layout/vList5"/>
    <dgm:cxn modelId="{38E5FBA8-B2E3-4F43-9BB8-EB71AB1849B4}" srcId="{40DFDA59-1FC5-43EA-93B1-1E6F47E8FA7A}" destId="{1BBA5B00-702C-430F-BE99-C94DDE0B5E96}" srcOrd="2" destOrd="0" parTransId="{F04765B1-10AF-4A2E-8E13-FCF774E2F627}" sibTransId="{61F4B7AD-4826-4E94-B236-53F08B1C7B99}"/>
    <dgm:cxn modelId="{2540D784-D294-47F6-A6C8-7C5C69EBB6D9}" type="presOf" srcId="{6CB67BBE-BAAB-46D8-9272-14B2444D7492}" destId="{96FD783B-A23E-45BD-B94C-1B41832AE397}" srcOrd="0" destOrd="0" presId="urn:microsoft.com/office/officeart/2005/8/layout/vList5"/>
    <dgm:cxn modelId="{B13692A9-A098-4BE7-BEEF-91A2780501A7}" type="presOf" srcId="{3A487104-6D7C-4143-96F6-D4AA3E299953}" destId="{4CDA7CC8-BF13-4814-B7BC-4F5603A1522D}" srcOrd="0" destOrd="1" presId="urn:microsoft.com/office/officeart/2005/8/layout/vList5"/>
    <dgm:cxn modelId="{FDBBDCDD-977E-4B5E-BDC4-CEA7373B5F00}" srcId="{40DFDA59-1FC5-43EA-93B1-1E6F47E8FA7A}" destId="{35983F97-00EF-4639-B819-6F58146E446D}" srcOrd="3" destOrd="0" parTransId="{B5724AB5-7587-455F-8DF4-2423142488D6}" sibTransId="{CBDD9FC8-19FB-4AD3-BFC8-C0EFC6EB1FE9}"/>
    <dgm:cxn modelId="{CD04F945-1D4D-47D4-83C0-8F5D3D6AA4F4}" type="presOf" srcId="{9157225C-4E55-4611-942C-E745D48E1755}" destId="{AD47A453-CB6A-44F5-BBCA-E34E5BCE554B}" srcOrd="0" destOrd="0" presId="urn:microsoft.com/office/officeart/2005/8/layout/vList5"/>
    <dgm:cxn modelId="{9BCBBD02-5376-4046-8F68-134D370CD415}" srcId="{1BBA5B00-702C-430F-BE99-C94DDE0B5E96}" destId="{3B754BEA-C131-4073-9A86-8B8625CBBECC}" srcOrd="0" destOrd="0" parTransId="{E34E6328-08A0-4239-8728-8E1DD9F30753}" sibTransId="{955333CD-7378-456C-BC3C-E20947F2DABD}"/>
    <dgm:cxn modelId="{8478062A-4D98-46FB-86A8-92D6AA3E587A}" type="presOf" srcId="{40DFDA59-1FC5-43EA-93B1-1E6F47E8FA7A}" destId="{BD2E4E7A-372C-4EC0-AC13-56BC3A6CC575}" srcOrd="0" destOrd="0" presId="urn:microsoft.com/office/officeart/2005/8/layout/vList5"/>
    <dgm:cxn modelId="{0516C76B-050B-4284-90D3-F033443A1A3E}" type="presOf" srcId="{E4796F5F-1ABD-4C1D-827A-DD22A89CBFD6}" destId="{9127592A-A535-4331-9280-396C56410713}" srcOrd="0" destOrd="0" presId="urn:microsoft.com/office/officeart/2005/8/layout/vList5"/>
    <dgm:cxn modelId="{036220B9-761D-4BD7-B414-3C0E55E7A62E}" type="presOf" srcId="{1BBA5B00-702C-430F-BE99-C94DDE0B5E96}" destId="{42D493A4-441E-4F58-932F-A8022E7743FE}" srcOrd="0" destOrd="0" presId="urn:microsoft.com/office/officeart/2005/8/layout/vList5"/>
    <dgm:cxn modelId="{2A634FC8-8B95-44F9-8D4D-FBB28C34EA51}" type="presOf" srcId="{F95027E2-D64C-4730-8CF4-EF751FE7537E}" destId="{4CDA7CC8-BF13-4814-B7BC-4F5603A1522D}" srcOrd="0" destOrd="2" presId="urn:microsoft.com/office/officeart/2005/8/layout/vList5"/>
    <dgm:cxn modelId="{5DE84186-3023-4843-94E0-469071DA7CBB}" srcId="{C4A0A74E-840E-472B-9CF9-E707F0CADA45}" destId="{6CE1163C-6B3D-44E1-AFA4-C7BE8664F01A}" srcOrd="0" destOrd="0" parTransId="{E964AA83-8861-4BD0-BAEB-CA72D81837BA}" sibTransId="{D90610D3-8F33-4600-A4B9-300A0294441D}"/>
    <dgm:cxn modelId="{4EA9DE6F-162F-4214-8C56-4B5DFF7D1E12}" srcId="{1BBA5B00-702C-430F-BE99-C94DDE0B5E96}" destId="{F95027E2-D64C-4730-8CF4-EF751FE7537E}" srcOrd="2" destOrd="0" parTransId="{5DDD6603-FF8A-4016-A46C-1A8E796EDF20}" sibTransId="{E2F55B1C-7A7F-4EC7-B263-24B5B2345178}"/>
    <dgm:cxn modelId="{761D70AA-4A98-48C2-A363-84D644A70D99}" srcId="{35983F97-00EF-4639-B819-6F58146E446D}" destId="{6CB67BBE-BAAB-46D8-9272-14B2444D7492}" srcOrd="0" destOrd="0" parTransId="{CD07623B-BE38-4710-8CAB-4B5CC1883F9C}" sibTransId="{D65F769E-E818-47BB-B3B6-EB3EE7DEF5A3}"/>
    <dgm:cxn modelId="{53D91954-463C-48C5-8732-3CFFC1711D4C}" type="presOf" srcId="{3B754BEA-C131-4073-9A86-8B8625CBBECC}" destId="{4CDA7CC8-BF13-4814-B7BC-4F5603A1522D}" srcOrd="0" destOrd="0" presId="urn:microsoft.com/office/officeart/2005/8/layout/vList5"/>
    <dgm:cxn modelId="{F71940B3-438D-491C-9F3C-E550F9DC92BA}" srcId="{C4A0A74E-840E-472B-9CF9-E707F0CADA45}" destId="{604DBAD6-E997-4A0F-B4AE-3F7EEDC91E4B}" srcOrd="1" destOrd="0" parTransId="{FA0C5485-3F65-4CD5-A7BA-3B5840B95341}" sibTransId="{C9F89781-A279-4B75-B1AA-1AF2C719D1A2}"/>
    <dgm:cxn modelId="{73397257-CA5E-45ED-9967-F1749D442117}" srcId="{C4A0A74E-840E-472B-9CF9-E707F0CADA45}" destId="{F8C97BED-9FB8-4288-A697-0E6ECF3B4CF3}" srcOrd="2" destOrd="0" parTransId="{F8B53C9C-7760-4E4A-834E-3045F6062376}" sibTransId="{5678BC71-923D-41B7-8175-25AE114BA70E}"/>
    <dgm:cxn modelId="{E3FA9D57-6FB5-463E-AD3C-3BD333EB2723}" srcId="{E4796F5F-1ABD-4C1D-827A-DD22A89CBFD6}" destId="{9157225C-4E55-4611-942C-E745D48E1755}" srcOrd="0" destOrd="0" parTransId="{F71A8404-91FF-476D-9D8E-1993AFF75087}" sibTransId="{E2B6434D-0E02-4C8A-82C7-C0FE44FC8C72}"/>
    <dgm:cxn modelId="{0A6CB8B2-2352-4F8F-A7D4-C47035DF5356}" type="presOf" srcId="{6CE1163C-6B3D-44E1-AFA4-C7BE8664F01A}" destId="{5F7D11F8-CE3C-475A-B4ED-4E46FD092E86}" srcOrd="0" destOrd="0" presId="urn:microsoft.com/office/officeart/2005/8/layout/vList5"/>
    <dgm:cxn modelId="{0CE6401A-34CD-43DF-B97D-6B973E3D2D66}" type="presOf" srcId="{35983F97-00EF-4639-B819-6F58146E446D}" destId="{6BFBD55E-D771-4CC4-A9C7-F8908565B793}" srcOrd="0" destOrd="0" presId="urn:microsoft.com/office/officeart/2005/8/layout/vList5"/>
    <dgm:cxn modelId="{371D1C49-5F46-4710-A82C-A3AA14B99309}" srcId="{40DFDA59-1FC5-43EA-93B1-1E6F47E8FA7A}" destId="{C4A0A74E-840E-472B-9CF9-E707F0CADA45}" srcOrd="0" destOrd="0" parTransId="{D376C404-F961-412D-81AF-2430C6974BBD}" sibTransId="{83253789-9404-4304-9879-675BA5E80510}"/>
    <dgm:cxn modelId="{5EF044B4-A45C-4E58-9884-9CCEFE80AF6D}" type="presOf" srcId="{C4A0A74E-840E-472B-9CF9-E707F0CADA45}" destId="{4EF64BDF-ECFE-4A44-A523-84671C126B4D}" srcOrd="0" destOrd="0" presId="urn:microsoft.com/office/officeart/2005/8/layout/vList5"/>
    <dgm:cxn modelId="{CF18DCEB-CFB1-4441-A95B-E94C0FD0BBF3}" srcId="{40DFDA59-1FC5-43EA-93B1-1E6F47E8FA7A}" destId="{E4796F5F-1ABD-4C1D-827A-DD22A89CBFD6}" srcOrd="1" destOrd="0" parTransId="{20B42611-AABD-4202-A071-F1C71B12B7C8}" sibTransId="{898A2FBD-6ABE-4EED-9325-FA2E19652885}"/>
    <dgm:cxn modelId="{4EC6D8D2-2BE0-46F9-A8E5-A02C910A9B1D}" type="presParOf" srcId="{BD2E4E7A-372C-4EC0-AC13-56BC3A6CC575}" destId="{9A479251-3475-48BA-A584-7849A0419019}" srcOrd="0" destOrd="0" presId="urn:microsoft.com/office/officeart/2005/8/layout/vList5"/>
    <dgm:cxn modelId="{E07F0138-230D-4598-A777-7041D494BA22}" type="presParOf" srcId="{9A479251-3475-48BA-A584-7849A0419019}" destId="{4EF64BDF-ECFE-4A44-A523-84671C126B4D}" srcOrd="0" destOrd="0" presId="urn:microsoft.com/office/officeart/2005/8/layout/vList5"/>
    <dgm:cxn modelId="{D38CF62A-F687-4664-9A56-333A8FB99CC9}" type="presParOf" srcId="{9A479251-3475-48BA-A584-7849A0419019}" destId="{5F7D11F8-CE3C-475A-B4ED-4E46FD092E86}" srcOrd="1" destOrd="0" presId="urn:microsoft.com/office/officeart/2005/8/layout/vList5"/>
    <dgm:cxn modelId="{AFB3BC56-2FF3-40CE-BE0F-D6B50F65E0D4}" type="presParOf" srcId="{BD2E4E7A-372C-4EC0-AC13-56BC3A6CC575}" destId="{A1E75CBF-88FF-473D-AA5B-48C2D0FE0D60}" srcOrd="1" destOrd="0" presId="urn:microsoft.com/office/officeart/2005/8/layout/vList5"/>
    <dgm:cxn modelId="{F9A41E04-9D27-499F-9ED0-2C41366FA699}" type="presParOf" srcId="{BD2E4E7A-372C-4EC0-AC13-56BC3A6CC575}" destId="{78CB7872-CC8D-445A-9F2A-5E779B04A0B6}" srcOrd="2" destOrd="0" presId="urn:microsoft.com/office/officeart/2005/8/layout/vList5"/>
    <dgm:cxn modelId="{F314FF22-BA57-44B5-9F83-3FE3FAFB3F90}" type="presParOf" srcId="{78CB7872-CC8D-445A-9F2A-5E779B04A0B6}" destId="{9127592A-A535-4331-9280-396C56410713}" srcOrd="0" destOrd="0" presId="urn:microsoft.com/office/officeart/2005/8/layout/vList5"/>
    <dgm:cxn modelId="{6A4B1326-7496-45C1-82D6-01FCB24132B4}" type="presParOf" srcId="{78CB7872-CC8D-445A-9F2A-5E779B04A0B6}" destId="{AD47A453-CB6A-44F5-BBCA-E34E5BCE554B}" srcOrd="1" destOrd="0" presId="urn:microsoft.com/office/officeart/2005/8/layout/vList5"/>
    <dgm:cxn modelId="{C63F2E37-2071-42F4-ACB7-7509F7EE0013}" type="presParOf" srcId="{BD2E4E7A-372C-4EC0-AC13-56BC3A6CC575}" destId="{07A3581E-6FB8-47E2-8C86-F23393A01170}" srcOrd="3" destOrd="0" presId="urn:microsoft.com/office/officeart/2005/8/layout/vList5"/>
    <dgm:cxn modelId="{C9A06732-9C5C-43C5-8A58-EA2BE8621753}" type="presParOf" srcId="{BD2E4E7A-372C-4EC0-AC13-56BC3A6CC575}" destId="{ED371F41-BEA1-4FAD-AE13-8115F2629327}" srcOrd="4" destOrd="0" presId="urn:microsoft.com/office/officeart/2005/8/layout/vList5"/>
    <dgm:cxn modelId="{E23C7A12-A682-4BFB-80F7-123BC8086836}" type="presParOf" srcId="{ED371F41-BEA1-4FAD-AE13-8115F2629327}" destId="{42D493A4-441E-4F58-932F-A8022E7743FE}" srcOrd="0" destOrd="0" presId="urn:microsoft.com/office/officeart/2005/8/layout/vList5"/>
    <dgm:cxn modelId="{BC1DFCE1-CFB3-4FBA-AF50-FBB15805A3F8}" type="presParOf" srcId="{ED371F41-BEA1-4FAD-AE13-8115F2629327}" destId="{4CDA7CC8-BF13-4814-B7BC-4F5603A1522D}" srcOrd="1" destOrd="0" presId="urn:microsoft.com/office/officeart/2005/8/layout/vList5"/>
    <dgm:cxn modelId="{6E361DE0-C742-45C9-844E-F0D5F289F106}" type="presParOf" srcId="{BD2E4E7A-372C-4EC0-AC13-56BC3A6CC575}" destId="{A1077104-2C65-4362-A360-F58D15F600C1}" srcOrd="5" destOrd="0" presId="urn:microsoft.com/office/officeart/2005/8/layout/vList5"/>
    <dgm:cxn modelId="{8D83AB03-CD28-4308-A41A-10E2FA3314DF}" type="presParOf" srcId="{BD2E4E7A-372C-4EC0-AC13-56BC3A6CC575}" destId="{B37145C1-5E0F-4510-BF9A-4F089C931119}" srcOrd="6" destOrd="0" presId="urn:microsoft.com/office/officeart/2005/8/layout/vList5"/>
    <dgm:cxn modelId="{AC2E5C7D-3294-4272-829E-053B3C2DC984}" type="presParOf" srcId="{B37145C1-5E0F-4510-BF9A-4F089C931119}" destId="{6BFBD55E-D771-4CC4-A9C7-F8908565B793}" srcOrd="0" destOrd="0" presId="urn:microsoft.com/office/officeart/2005/8/layout/vList5"/>
    <dgm:cxn modelId="{35D798EE-D271-41B1-9366-605D8C507815}" type="presParOf" srcId="{B37145C1-5E0F-4510-BF9A-4F089C931119}" destId="{96FD783B-A23E-45BD-B94C-1B41832AE39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8F35BF-1114-455A-8B61-1D6CE3C0F518}"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s-MX"/>
        </a:p>
      </dgm:t>
    </dgm:pt>
    <dgm:pt modelId="{A4106468-8C27-40A1-ABB1-F31573B754C3}">
      <dgm:prSet phldrT="[Texto]"/>
      <dgm:spPr/>
      <dgm:t>
        <a:bodyPr/>
        <a:lstStyle/>
        <a:p>
          <a:r>
            <a:rPr lang="es-MX" dirty="0" smtClean="0"/>
            <a:t>En Marcha Sectores     514</a:t>
          </a:r>
          <a:endParaRPr lang="es-MX" dirty="0"/>
        </a:p>
      </dgm:t>
    </dgm:pt>
    <dgm:pt modelId="{2ADAA336-A06A-427F-9C1E-08D4BF00CED0}" type="parTrans" cxnId="{7E56E47F-C06F-42F3-83E6-DA19D1A27105}">
      <dgm:prSet/>
      <dgm:spPr/>
      <dgm:t>
        <a:bodyPr/>
        <a:lstStyle/>
        <a:p>
          <a:endParaRPr lang="es-MX"/>
        </a:p>
      </dgm:t>
    </dgm:pt>
    <dgm:pt modelId="{9FDBF306-B5BF-4740-9665-C47BCC05DEE8}" type="sibTrans" cxnId="{7E56E47F-C06F-42F3-83E6-DA19D1A27105}">
      <dgm:prSet/>
      <dgm:spPr/>
      <dgm:t>
        <a:bodyPr/>
        <a:lstStyle/>
        <a:p>
          <a:endParaRPr lang="es-MX"/>
        </a:p>
      </dgm:t>
    </dgm:pt>
    <dgm:pt modelId="{093F78D7-13F9-49DB-9050-9E79C4B013C0}">
      <dgm:prSet phldrT="[Texto]"/>
      <dgm:spPr/>
      <dgm:t>
        <a:bodyPr/>
        <a:lstStyle/>
        <a:p>
          <a:r>
            <a:rPr lang="es-MX" dirty="0" smtClean="0"/>
            <a:t>En Marcha Plaza Comerciales    50</a:t>
          </a:r>
          <a:endParaRPr lang="es-MX" dirty="0"/>
        </a:p>
      </dgm:t>
    </dgm:pt>
    <dgm:pt modelId="{C7264267-6BE1-4980-B95E-70A63A78AFCC}" type="parTrans" cxnId="{E9C81D2F-BBAC-415D-B439-45CF368896FC}">
      <dgm:prSet/>
      <dgm:spPr/>
      <dgm:t>
        <a:bodyPr/>
        <a:lstStyle/>
        <a:p>
          <a:endParaRPr lang="es-MX"/>
        </a:p>
      </dgm:t>
    </dgm:pt>
    <dgm:pt modelId="{415B84C8-6219-4ACC-8F03-945A22FCCEFA}" type="sibTrans" cxnId="{E9C81D2F-BBAC-415D-B439-45CF368896FC}">
      <dgm:prSet/>
      <dgm:spPr/>
      <dgm:t>
        <a:bodyPr/>
        <a:lstStyle/>
        <a:p>
          <a:endParaRPr lang="es-MX"/>
        </a:p>
      </dgm:t>
    </dgm:pt>
    <dgm:pt modelId="{D78256AA-3706-4CC9-95FE-11E2D9FDAB62}">
      <dgm:prSet phldrT="[Texto]"/>
      <dgm:spPr/>
      <dgm:t>
        <a:bodyPr/>
        <a:lstStyle/>
        <a:p>
          <a:r>
            <a:rPr lang="es-MX" dirty="0" smtClean="0"/>
            <a:t>En Marcha Popular     120</a:t>
          </a:r>
          <a:endParaRPr lang="es-MX" dirty="0"/>
        </a:p>
      </dgm:t>
    </dgm:pt>
    <dgm:pt modelId="{3A79F154-D01F-4AAF-ABAE-722B689BB24A}" type="parTrans" cxnId="{B7A62904-ED67-405C-87F5-9F96B8CE2E05}">
      <dgm:prSet/>
      <dgm:spPr/>
      <dgm:t>
        <a:bodyPr/>
        <a:lstStyle/>
        <a:p>
          <a:endParaRPr lang="es-MX"/>
        </a:p>
      </dgm:t>
    </dgm:pt>
    <dgm:pt modelId="{CD4B8C47-6D3A-4EC4-A42F-5EABEE30A042}" type="sibTrans" cxnId="{B7A62904-ED67-405C-87F5-9F96B8CE2E05}">
      <dgm:prSet/>
      <dgm:spPr/>
      <dgm:t>
        <a:bodyPr/>
        <a:lstStyle/>
        <a:p>
          <a:endParaRPr lang="es-MX"/>
        </a:p>
      </dgm:t>
    </dgm:pt>
    <dgm:pt modelId="{8FD50E67-99AA-4E3A-95DB-B8AA0C96D102}">
      <dgm:prSet phldrT="[Texto]"/>
      <dgm:spPr/>
      <dgm:t>
        <a:bodyPr/>
        <a:lstStyle/>
        <a:p>
          <a:r>
            <a:rPr lang="es-MX" dirty="0" smtClean="0"/>
            <a:t>En Marcha Marca Guanajuato      50</a:t>
          </a:r>
          <a:endParaRPr lang="es-MX" dirty="0"/>
        </a:p>
      </dgm:t>
    </dgm:pt>
    <dgm:pt modelId="{BD29BC1D-6416-49DA-B56C-41C54FF69872}" type="parTrans" cxnId="{AD1AFAAF-B9A2-4EA0-B9CE-6EC0CDD7C7F8}">
      <dgm:prSet/>
      <dgm:spPr/>
      <dgm:t>
        <a:bodyPr/>
        <a:lstStyle/>
        <a:p>
          <a:endParaRPr lang="es-MX"/>
        </a:p>
      </dgm:t>
    </dgm:pt>
    <dgm:pt modelId="{52B17B96-56D8-4BFC-B2E0-1CB2026A11D4}" type="sibTrans" cxnId="{AD1AFAAF-B9A2-4EA0-B9CE-6EC0CDD7C7F8}">
      <dgm:prSet/>
      <dgm:spPr/>
      <dgm:t>
        <a:bodyPr/>
        <a:lstStyle/>
        <a:p>
          <a:endParaRPr lang="es-MX"/>
        </a:p>
      </dgm:t>
    </dgm:pt>
    <dgm:pt modelId="{74A5AE7D-2CC6-45D8-99D3-666F31DC86FB}">
      <dgm:prSet phldrT="[Texto]"/>
      <dgm:spPr/>
      <dgm:t>
        <a:bodyPr/>
        <a:lstStyle/>
        <a:p>
          <a:r>
            <a:rPr lang="es-MX" dirty="0" smtClean="0"/>
            <a:t>Emprende Joven    50</a:t>
          </a:r>
          <a:endParaRPr lang="es-MX" dirty="0"/>
        </a:p>
      </dgm:t>
    </dgm:pt>
    <dgm:pt modelId="{8F9E6F96-7697-4AE1-8920-9C5A3C3D770F}" type="parTrans" cxnId="{DF1E3BF8-5CAF-4F40-9A4E-7B66E049B99A}">
      <dgm:prSet/>
      <dgm:spPr/>
      <dgm:t>
        <a:bodyPr/>
        <a:lstStyle/>
        <a:p>
          <a:endParaRPr lang="es-MX"/>
        </a:p>
      </dgm:t>
    </dgm:pt>
    <dgm:pt modelId="{EF703434-2581-49C3-AB57-7CC0D2E888B1}" type="sibTrans" cxnId="{DF1E3BF8-5CAF-4F40-9A4E-7B66E049B99A}">
      <dgm:prSet/>
      <dgm:spPr/>
      <dgm:t>
        <a:bodyPr/>
        <a:lstStyle/>
        <a:p>
          <a:endParaRPr lang="es-MX"/>
        </a:p>
      </dgm:t>
    </dgm:pt>
    <dgm:pt modelId="{4858AAAC-432C-496D-A27A-934577576C9D}" type="pres">
      <dgm:prSet presAssocID="{8F8F35BF-1114-455A-8B61-1D6CE3C0F518}" presName="linear" presStyleCnt="0">
        <dgm:presLayoutVars>
          <dgm:dir/>
          <dgm:resizeHandles val="exact"/>
        </dgm:presLayoutVars>
      </dgm:prSet>
      <dgm:spPr/>
      <dgm:t>
        <a:bodyPr/>
        <a:lstStyle/>
        <a:p>
          <a:endParaRPr lang="es-MX"/>
        </a:p>
      </dgm:t>
    </dgm:pt>
    <dgm:pt modelId="{977EAD53-5CE8-4011-9750-42462A63BCA1}" type="pres">
      <dgm:prSet presAssocID="{A4106468-8C27-40A1-ABB1-F31573B754C3}" presName="comp" presStyleCnt="0"/>
      <dgm:spPr/>
    </dgm:pt>
    <dgm:pt modelId="{778FAD3B-BBC3-4A9F-AB62-E8212C1D98A0}" type="pres">
      <dgm:prSet presAssocID="{A4106468-8C27-40A1-ABB1-F31573B754C3}" presName="box" presStyleLbl="node1" presStyleIdx="0" presStyleCnt="5"/>
      <dgm:spPr/>
      <dgm:t>
        <a:bodyPr/>
        <a:lstStyle/>
        <a:p>
          <a:endParaRPr lang="es-MX"/>
        </a:p>
      </dgm:t>
    </dgm:pt>
    <dgm:pt modelId="{2D1280B4-7110-4E98-BA74-F8C1CEF1F877}" type="pres">
      <dgm:prSet presAssocID="{A4106468-8C27-40A1-ABB1-F31573B754C3}" presName="img" presStyleLbl="fgImgPlace1" presStyleIdx="0" presStyleCnt="5" custLinFactNeighborX="-26" custLinFactNeighborY="4933"/>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t>
        <a:bodyPr/>
        <a:lstStyle/>
        <a:p>
          <a:endParaRPr lang="es-MX"/>
        </a:p>
      </dgm:t>
    </dgm:pt>
    <dgm:pt modelId="{11BBA1C4-7CE2-407F-AD48-7DBDABDC52D3}" type="pres">
      <dgm:prSet presAssocID="{A4106468-8C27-40A1-ABB1-F31573B754C3}" presName="text" presStyleLbl="node1" presStyleIdx="0" presStyleCnt="5">
        <dgm:presLayoutVars>
          <dgm:bulletEnabled val="1"/>
        </dgm:presLayoutVars>
      </dgm:prSet>
      <dgm:spPr/>
      <dgm:t>
        <a:bodyPr/>
        <a:lstStyle/>
        <a:p>
          <a:endParaRPr lang="es-MX"/>
        </a:p>
      </dgm:t>
    </dgm:pt>
    <dgm:pt modelId="{28751D1E-8394-4B7D-847A-D7F37FC9ABF2}" type="pres">
      <dgm:prSet presAssocID="{9FDBF306-B5BF-4740-9665-C47BCC05DEE8}" presName="spacer" presStyleCnt="0"/>
      <dgm:spPr/>
    </dgm:pt>
    <dgm:pt modelId="{B238EBA4-0A9A-42F0-82CC-C6FD5AE918F9}" type="pres">
      <dgm:prSet presAssocID="{093F78D7-13F9-49DB-9050-9E79C4B013C0}" presName="comp" presStyleCnt="0"/>
      <dgm:spPr/>
    </dgm:pt>
    <dgm:pt modelId="{A5A21351-9490-490C-93A1-F7E1D6029E3A}" type="pres">
      <dgm:prSet presAssocID="{093F78D7-13F9-49DB-9050-9E79C4B013C0}" presName="box" presStyleLbl="node1" presStyleIdx="1" presStyleCnt="5"/>
      <dgm:spPr/>
      <dgm:t>
        <a:bodyPr/>
        <a:lstStyle/>
        <a:p>
          <a:endParaRPr lang="es-MX"/>
        </a:p>
      </dgm:t>
    </dgm:pt>
    <dgm:pt modelId="{616D716A-8B33-47F4-AD87-0AE88705E18A}" type="pres">
      <dgm:prSet presAssocID="{093F78D7-13F9-49DB-9050-9E79C4B013C0}" presName="img" presStyleLbl="fgImgPlace1" presStyleIdx="1" presStyleCnt="5"/>
      <dgm:spPr>
        <a:blipFill rotWithShape="0">
          <a:blip xmlns:r="http://schemas.openxmlformats.org/officeDocument/2006/relationships" r:embed="rId2"/>
          <a:stretch>
            <a:fillRect/>
          </a:stretch>
        </a:blipFill>
      </dgm:spPr>
    </dgm:pt>
    <dgm:pt modelId="{E16BA673-1D40-4B40-9A75-FD7C73F7B6AD}" type="pres">
      <dgm:prSet presAssocID="{093F78D7-13F9-49DB-9050-9E79C4B013C0}" presName="text" presStyleLbl="node1" presStyleIdx="1" presStyleCnt="5">
        <dgm:presLayoutVars>
          <dgm:bulletEnabled val="1"/>
        </dgm:presLayoutVars>
      </dgm:prSet>
      <dgm:spPr/>
      <dgm:t>
        <a:bodyPr/>
        <a:lstStyle/>
        <a:p>
          <a:endParaRPr lang="es-MX"/>
        </a:p>
      </dgm:t>
    </dgm:pt>
    <dgm:pt modelId="{DA2B4ECF-5E0E-42A1-BBD0-49A414DC3D76}" type="pres">
      <dgm:prSet presAssocID="{415B84C8-6219-4ACC-8F03-945A22FCCEFA}" presName="spacer" presStyleCnt="0"/>
      <dgm:spPr/>
    </dgm:pt>
    <dgm:pt modelId="{FC8522AC-0647-42DD-85CE-40A29463B0FC}" type="pres">
      <dgm:prSet presAssocID="{D78256AA-3706-4CC9-95FE-11E2D9FDAB62}" presName="comp" presStyleCnt="0"/>
      <dgm:spPr/>
    </dgm:pt>
    <dgm:pt modelId="{9BF1FD71-00EE-45FE-8866-BE3355261EBB}" type="pres">
      <dgm:prSet presAssocID="{D78256AA-3706-4CC9-95FE-11E2D9FDAB62}" presName="box" presStyleLbl="node1" presStyleIdx="2" presStyleCnt="5"/>
      <dgm:spPr/>
      <dgm:t>
        <a:bodyPr/>
        <a:lstStyle/>
        <a:p>
          <a:endParaRPr lang="es-MX"/>
        </a:p>
      </dgm:t>
    </dgm:pt>
    <dgm:pt modelId="{E92DE753-0DD2-4352-AFC4-95F859899E87}" type="pres">
      <dgm:prSet presAssocID="{D78256AA-3706-4CC9-95FE-11E2D9FDAB62}" presName="img" presStyleLbl="fgImgPlace1" presStyleIdx="2" presStyleCnt="5"/>
      <dgm:spPr>
        <a:blipFill rotWithShape="0">
          <a:blip xmlns:r="http://schemas.openxmlformats.org/officeDocument/2006/relationships" r:embed="rId3"/>
          <a:stretch>
            <a:fillRect/>
          </a:stretch>
        </a:blipFill>
      </dgm:spPr>
    </dgm:pt>
    <dgm:pt modelId="{01A0B19D-8854-4ED8-8EE7-1D7E32C6FB7D}" type="pres">
      <dgm:prSet presAssocID="{D78256AA-3706-4CC9-95FE-11E2D9FDAB62}" presName="text" presStyleLbl="node1" presStyleIdx="2" presStyleCnt="5">
        <dgm:presLayoutVars>
          <dgm:bulletEnabled val="1"/>
        </dgm:presLayoutVars>
      </dgm:prSet>
      <dgm:spPr/>
      <dgm:t>
        <a:bodyPr/>
        <a:lstStyle/>
        <a:p>
          <a:endParaRPr lang="es-MX"/>
        </a:p>
      </dgm:t>
    </dgm:pt>
    <dgm:pt modelId="{8F5AA8AF-3FFB-4847-AD76-14779AA9A902}" type="pres">
      <dgm:prSet presAssocID="{CD4B8C47-6D3A-4EC4-A42F-5EABEE30A042}" presName="spacer" presStyleCnt="0"/>
      <dgm:spPr/>
    </dgm:pt>
    <dgm:pt modelId="{04146664-57E9-47FE-9A58-5C8CC1866720}" type="pres">
      <dgm:prSet presAssocID="{8FD50E67-99AA-4E3A-95DB-B8AA0C96D102}" presName="comp" presStyleCnt="0"/>
      <dgm:spPr/>
    </dgm:pt>
    <dgm:pt modelId="{8FCBD078-E0F0-421C-8B61-694A953B789B}" type="pres">
      <dgm:prSet presAssocID="{8FD50E67-99AA-4E3A-95DB-B8AA0C96D102}" presName="box" presStyleLbl="node1" presStyleIdx="3" presStyleCnt="5"/>
      <dgm:spPr/>
      <dgm:t>
        <a:bodyPr/>
        <a:lstStyle/>
        <a:p>
          <a:endParaRPr lang="es-MX"/>
        </a:p>
      </dgm:t>
    </dgm:pt>
    <dgm:pt modelId="{2858F68B-C29E-4760-9354-D3B05023F779}" type="pres">
      <dgm:prSet presAssocID="{8FD50E67-99AA-4E3A-95DB-B8AA0C96D102}" presName="img" presStyleLbl="fgImgPlace1" presStyleIdx="3" presStyleCnt="5"/>
      <dgm:spPr>
        <a:blipFill rotWithShape="0">
          <a:blip xmlns:r="http://schemas.openxmlformats.org/officeDocument/2006/relationships" r:embed="rId4"/>
          <a:stretch>
            <a:fillRect/>
          </a:stretch>
        </a:blipFill>
      </dgm:spPr>
    </dgm:pt>
    <dgm:pt modelId="{04BBE8B1-AAE8-45B7-85B5-02DC5F2E85AC}" type="pres">
      <dgm:prSet presAssocID="{8FD50E67-99AA-4E3A-95DB-B8AA0C96D102}" presName="text" presStyleLbl="node1" presStyleIdx="3" presStyleCnt="5">
        <dgm:presLayoutVars>
          <dgm:bulletEnabled val="1"/>
        </dgm:presLayoutVars>
      </dgm:prSet>
      <dgm:spPr/>
      <dgm:t>
        <a:bodyPr/>
        <a:lstStyle/>
        <a:p>
          <a:endParaRPr lang="es-MX"/>
        </a:p>
      </dgm:t>
    </dgm:pt>
    <dgm:pt modelId="{F01064E6-BCE0-45E8-9825-CB794B795DDD}" type="pres">
      <dgm:prSet presAssocID="{52B17B96-56D8-4BFC-B2E0-1CB2026A11D4}" presName="spacer" presStyleCnt="0"/>
      <dgm:spPr/>
    </dgm:pt>
    <dgm:pt modelId="{A6B77E3A-206A-4D71-A357-FE51908EE3B1}" type="pres">
      <dgm:prSet presAssocID="{74A5AE7D-2CC6-45D8-99D3-666F31DC86FB}" presName="comp" presStyleCnt="0"/>
      <dgm:spPr/>
    </dgm:pt>
    <dgm:pt modelId="{368FE053-A9A6-48C4-B102-ADCD6A7E8594}" type="pres">
      <dgm:prSet presAssocID="{74A5AE7D-2CC6-45D8-99D3-666F31DC86FB}" presName="box" presStyleLbl="node1" presStyleIdx="4" presStyleCnt="5"/>
      <dgm:spPr/>
      <dgm:t>
        <a:bodyPr/>
        <a:lstStyle/>
        <a:p>
          <a:endParaRPr lang="es-MX"/>
        </a:p>
      </dgm:t>
    </dgm:pt>
    <dgm:pt modelId="{E0B28BD2-D14A-40AD-9B9D-B7B458B64E79}" type="pres">
      <dgm:prSet presAssocID="{74A5AE7D-2CC6-45D8-99D3-666F31DC86FB}" presName="img" presStyleLbl="fgImgPlace1" presStyleIdx="4" presStyleCnt="5"/>
      <dgm:spPr>
        <a:blipFill rotWithShape="0">
          <a:blip xmlns:r="http://schemas.openxmlformats.org/officeDocument/2006/relationships" r:embed="rId5"/>
          <a:stretch>
            <a:fillRect/>
          </a:stretch>
        </a:blipFill>
      </dgm:spPr>
    </dgm:pt>
    <dgm:pt modelId="{06755D3C-A27D-43AD-9A81-4B5407D7AEC5}" type="pres">
      <dgm:prSet presAssocID="{74A5AE7D-2CC6-45D8-99D3-666F31DC86FB}" presName="text" presStyleLbl="node1" presStyleIdx="4" presStyleCnt="5">
        <dgm:presLayoutVars>
          <dgm:bulletEnabled val="1"/>
        </dgm:presLayoutVars>
      </dgm:prSet>
      <dgm:spPr/>
      <dgm:t>
        <a:bodyPr/>
        <a:lstStyle/>
        <a:p>
          <a:endParaRPr lang="es-MX"/>
        </a:p>
      </dgm:t>
    </dgm:pt>
  </dgm:ptLst>
  <dgm:cxnLst>
    <dgm:cxn modelId="{5FCDC93A-EF49-4CDA-B85C-9BCCB989FF5A}" type="presOf" srcId="{8FD50E67-99AA-4E3A-95DB-B8AA0C96D102}" destId="{04BBE8B1-AAE8-45B7-85B5-02DC5F2E85AC}" srcOrd="1" destOrd="0" presId="urn:microsoft.com/office/officeart/2005/8/layout/vList4#1"/>
    <dgm:cxn modelId="{E9C8CA8F-5DFD-4CF7-90BB-5E77CBE681E8}" type="presOf" srcId="{A4106468-8C27-40A1-ABB1-F31573B754C3}" destId="{778FAD3B-BBC3-4A9F-AB62-E8212C1D98A0}" srcOrd="0" destOrd="0" presId="urn:microsoft.com/office/officeart/2005/8/layout/vList4#1"/>
    <dgm:cxn modelId="{5682A8DF-986C-4C2D-9186-533EB9682457}" type="presOf" srcId="{8FD50E67-99AA-4E3A-95DB-B8AA0C96D102}" destId="{8FCBD078-E0F0-421C-8B61-694A953B789B}" srcOrd="0" destOrd="0" presId="urn:microsoft.com/office/officeart/2005/8/layout/vList4#1"/>
    <dgm:cxn modelId="{B7A62904-ED67-405C-87F5-9F96B8CE2E05}" srcId="{8F8F35BF-1114-455A-8B61-1D6CE3C0F518}" destId="{D78256AA-3706-4CC9-95FE-11E2D9FDAB62}" srcOrd="2" destOrd="0" parTransId="{3A79F154-D01F-4AAF-ABAE-722B689BB24A}" sibTransId="{CD4B8C47-6D3A-4EC4-A42F-5EABEE30A042}"/>
    <dgm:cxn modelId="{7E56E47F-C06F-42F3-83E6-DA19D1A27105}" srcId="{8F8F35BF-1114-455A-8B61-1D6CE3C0F518}" destId="{A4106468-8C27-40A1-ABB1-F31573B754C3}" srcOrd="0" destOrd="0" parTransId="{2ADAA336-A06A-427F-9C1E-08D4BF00CED0}" sibTransId="{9FDBF306-B5BF-4740-9665-C47BCC05DEE8}"/>
    <dgm:cxn modelId="{17742654-710F-4F93-BAD0-63C6DB128DF9}" type="presOf" srcId="{D78256AA-3706-4CC9-95FE-11E2D9FDAB62}" destId="{01A0B19D-8854-4ED8-8EE7-1D7E32C6FB7D}" srcOrd="1" destOrd="0" presId="urn:microsoft.com/office/officeart/2005/8/layout/vList4#1"/>
    <dgm:cxn modelId="{E9C81D2F-BBAC-415D-B439-45CF368896FC}" srcId="{8F8F35BF-1114-455A-8B61-1D6CE3C0F518}" destId="{093F78D7-13F9-49DB-9050-9E79C4B013C0}" srcOrd="1" destOrd="0" parTransId="{C7264267-6BE1-4980-B95E-70A63A78AFCC}" sibTransId="{415B84C8-6219-4ACC-8F03-945A22FCCEFA}"/>
    <dgm:cxn modelId="{C9F0BEC6-BFC2-45EB-8C21-540F05C716FF}" type="presOf" srcId="{A4106468-8C27-40A1-ABB1-F31573B754C3}" destId="{11BBA1C4-7CE2-407F-AD48-7DBDABDC52D3}" srcOrd="1" destOrd="0" presId="urn:microsoft.com/office/officeart/2005/8/layout/vList4#1"/>
    <dgm:cxn modelId="{3E08BB3C-7BFE-434F-BECA-97FE261E3EB1}" type="presOf" srcId="{D78256AA-3706-4CC9-95FE-11E2D9FDAB62}" destId="{9BF1FD71-00EE-45FE-8866-BE3355261EBB}" srcOrd="0" destOrd="0" presId="urn:microsoft.com/office/officeart/2005/8/layout/vList4#1"/>
    <dgm:cxn modelId="{AD1AFAAF-B9A2-4EA0-B9CE-6EC0CDD7C7F8}" srcId="{8F8F35BF-1114-455A-8B61-1D6CE3C0F518}" destId="{8FD50E67-99AA-4E3A-95DB-B8AA0C96D102}" srcOrd="3" destOrd="0" parTransId="{BD29BC1D-6416-49DA-B56C-41C54FF69872}" sibTransId="{52B17B96-56D8-4BFC-B2E0-1CB2026A11D4}"/>
    <dgm:cxn modelId="{99C35B38-0D11-4E88-B44C-7832DD6C1662}" type="presOf" srcId="{093F78D7-13F9-49DB-9050-9E79C4B013C0}" destId="{A5A21351-9490-490C-93A1-F7E1D6029E3A}" srcOrd="0" destOrd="0" presId="urn:microsoft.com/office/officeart/2005/8/layout/vList4#1"/>
    <dgm:cxn modelId="{C3B1430E-DF7F-4AF8-96BF-1A101A5B9A74}" type="presOf" srcId="{093F78D7-13F9-49DB-9050-9E79C4B013C0}" destId="{E16BA673-1D40-4B40-9A75-FD7C73F7B6AD}" srcOrd="1" destOrd="0" presId="urn:microsoft.com/office/officeart/2005/8/layout/vList4#1"/>
    <dgm:cxn modelId="{3EB7050D-180D-471E-B497-90BB82828102}" type="presOf" srcId="{74A5AE7D-2CC6-45D8-99D3-666F31DC86FB}" destId="{368FE053-A9A6-48C4-B102-ADCD6A7E8594}" srcOrd="0" destOrd="0" presId="urn:microsoft.com/office/officeart/2005/8/layout/vList4#1"/>
    <dgm:cxn modelId="{28F68F14-0BB7-4B2C-8990-E85E36F1BFE7}" type="presOf" srcId="{74A5AE7D-2CC6-45D8-99D3-666F31DC86FB}" destId="{06755D3C-A27D-43AD-9A81-4B5407D7AEC5}" srcOrd="1" destOrd="0" presId="urn:microsoft.com/office/officeart/2005/8/layout/vList4#1"/>
    <dgm:cxn modelId="{DF1E3BF8-5CAF-4F40-9A4E-7B66E049B99A}" srcId="{8F8F35BF-1114-455A-8B61-1D6CE3C0F518}" destId="{74A5AE7D-2CC6-45D8-99D3-666F31DC86FB}" srcOrd="4" destOrd="0" parTransId="{8F9E6F96-7697-4AE1-8920-9C5A3C3D770F}" sibTransId="{EF703434-2581-49C3-AB57-7CC0D2E888B1}"/>
    <dgm:cxn modelId="{EDD65A20-77B5-4F79-964B-974E12086A0F}" type="presOf" srcId="{8F8F35BF-1114-455A-8B61-1D6CE3C0F518}" destId="{4858AAAC-432C-496D-A27A-934577576C9D}" srcOrd="0" destOrd="0" presId="urn:microsoft.com/office/officeart/2005/8/layout/vList4#1"/>
    <dgm:cxn modelId="{9C6E1357-5734-46C1-A4F0-A5E8B608C85E}" type="presParOf" srcId="{4858AAAC-432C-496D-A27A-934577576C9D}" destId="{977EAD53-5CE8-4011-9750-42462A63BCA1}" srcOrd="0" destOrd="0" presId="urn:microsoft.com/office/officeart/2005/8/layout/vList4#1"/>
    <dgm:cxn modelId="{D3D7F387-2172-4E0B-9443-D5A9FFEC1279}" type="presParOf" srcId="{977EAD53-5CE8-4011-9750-42462A63BCA1}" destId="{778FAD3B-BBC3-4A9F-AB62-E8212C1D98A0}" srcOrd="0" destOrd="0" presId="urn:microsoft.com/office/officeart/2005/8/layout/vList4#1"/>
    <dgm:cxn modelId="{93860B61-9EBE-4796-A30B-ACE44037A9FD}" type="presParOf" srcId="{977EAD53-5CE8-4011-9750-42462A63BCA1}" destId="{2D1280B4-7110-4E98-BA74-F8C1CEF1F877}" srcOrd="1" destOrd="0" presId="urn:microsoft.com/office/officeart/2005/8/layout/vList4#1"/>
    <dgm:cxn modelId="{F5E79B9D-5229-47F3-BEE8-40E177D81304}" type="presParOf" srcId="{977EAD53-5CE8-4011-9750-42462A63BCA1}" destId="{11BBA1C4-7CE2-407F-AD48-7DBDABDC52D3}" srcOrd="2" destOrd="0" presId="urn:microsoft.com/office/officeart/2005/8/layout/vList4#1"/>
    <dgm:cxn modelId="{39924FD6-E50E-49F1-98C7-5B3890768182}" type="presParOf" srcId="{4858AAAC-432C-496D-A27A-934577576C9D}" destId="{28751D1E-8394-4B7D-847A-D7F37FC9ABF2}" srcOrd="1" destOrd="0" presId="urn:microsoft.com/office/officeart/2005/8/layout/vList4#1"/>
    <dgm:cxn modelId="{39D92A27-4722-4CF5-AB99-4420784330A2}" type="presParOf" srcId="{4858AAAC-432C-496D-A27A-934577576C9D}" destId="{B238EBA4-0A9A-42F0-82CC-C6FD5AE918F9}" srcOrd="2" destOrd="0" presId="urn:microsoft.com/office/officeart/2005/8/layout/vList4#1"/>
    <dgm:cxn modelId="{A3E0ABD2-4ECD-432C-88F1-BF865B554CD8}" type="presParOf" srcId="{B238EBA4-0A9A-42F0-82CC-C6FD5AE918F9}" destId="{A5A21351-9490-490C-93A1-F7E1D6029E3A}" srcOrd="0" destOrd="0" presId="urn:microsoft.com/office/officeart/2005/8/layout/vList4#1"/>
    <dgm:cxn modelId="{83F478B3-82FA-4695-AA0F-E098377B43E0}" type="presParOf" srcId="{B238EBA4-0A9A-42F0-82CC-C6FD5AE918F9}" destId="{616D716A-8B33-47F4-AD87-0AE88705E18A}" srcOrd="1" destOrd="0" presId="urn:microsoft.com/office/officeart/2005/8/layout/vList4#1"/>
    <dgm:cxn modelId="{3DA4C233-F110-4E6E-BFB1-51121E08696C}" type="presParOf" srcId="{B238EBA4-0A9A-42F0-82CC-C6FD5AE918F9}" destId="{E16BA673-1D40-4B40-9A75-FD7C73F7B6AD}" srcOrd="2" destOrd="0" presId="urn:microsoft.com/office/officeart/2005/8/layout/vList4#1"/>
    <dgm:cxn modelId="{49D545E9-0550-499C-AADF-CF47A32F2A00}" type="presParOf" srcId="{4858AAAC-432C-496D-A27A-934577576C9D}" destId="{DA2B4ECF-5E0E-42A1-BBD0-49A414DC3D76}" srcOrd="3" destOrd="0" presId="urn:microsoft.com/office/officeart/2005/8/layout/vList4#1"/>
    <dgm:cxn modelId="{B3EE0D50-935F-4768-8E59-33010FB05E69}" type="presParOf" srcId="{4858AAAC-432C-496D-A27A-934577576C9D}" destId="{FC8522AC-0647-42DD-85CE-40A29463B0FC}" srcOrd="4" destOrd="0" presId="urn:microsoft.com/office/officeart/2005/8/layout/vList4#1"/>
    <dgm:cxn modelId="{390BF3D8-E8BF-469A-9B88-449FCB7B9555}" type="presParOf" srcId="{FC8522AC-0647-42DD-85CE-40A29463B0FC}" destId="{9BF1FD71-00EE-45FE-8866-BE3355261EBB}" srcOrd="0" destOrd="0" presId="urn:microsoft.com/office/officeart/2005/8/layout/vList4#1"/>
    <dgm:cxn modelId="{FC9480B0-D24D-43DC-8806-1C3AEBBEE63E}" type="presParOf" srcId="{FC8522AC-0647-42DD-85CE-40A29463B0FC}" destId="{E92DE753-0DD2-4352-AFC4-95F859899E87}" srcOrd="1" destOrd="0" presId="urn:microsoft.com/office/officeart/2005/8/layout/vList4#1"/>
    <dgm:cxn modelId="{8CD920A4-12A6-483D-9728-E8D9E1D360F1}" type="presParOf" srcId="{FC8522AC-0647-42DD-85CE-40A29463B0FC}" destId="{01A0B19D-8854-4ED8-8EE7-1D7E32C6FB7D}" srcOrd="2" destOrd="0" presId="urn:microsoft.com/office/officeart/2005/8/layout/vList4#1"/>
    <dgm:cxn modelId="{CF17FF47-1B82-4D6A-8E2C-9761FEDF5559}" type="presParOf" srcId="{4858AAAC-432C-496D-A27A-934577576C9D}" destId="{8F5AA8AF-3FFB-4847-AD76-14779AA9A902}" srcOrd="5" destOrd="0" presId="urn:microsoft.com/office/officeart/2005/8/layout/vList4#1"/>
    <dgm:cxn modelId="{2290A3D1-2208-412E-AE45-094E100EE59E}" type="presParOf" srcId="{4858AAAC-432C-496D-A27A-934577576C9D}" destId="{04146664-57E9-47FE-9A58-5C8CC1866720}" srcOrd="6" destOrd="0" presId="urn:microsoft.com/office/officeart/2005/8/layout/vList4#1"/>
    <dgm:cxn modelId="{91CC8201-22AC-4AE7-B6A1-C2AA4E3091DE}" type="presParOf" srcId="{04146664-57E9-47FE-9A58-5C8CC1866720}" destId="{8FCBD078-E0F0-421C-8B61-694A953B789B}" srcOrd="0" destOrd="0" presId="urn:microsoft.com/office/officeart/2005/8/layout/vList4#1"/>
    <dgm:cxn modelId="{4021BDF8-FF93-48AC-943F-835757439B3D}" type="presParOf" srcId="{04146664-57E9-47FE-9A58-5C8CC1866720}" destId="{2858F68B-C29E-4760-9354-D3B05023F779}" srcOrd="1" destOrd="0" presId="urn:microsoft.com/office/officeart/2005/8/layout/vList4#1"/>
    <dgm:cxn modelId="{2C29FEB6-FEC5-4C4D-8106-D1E6F1C646DE}" type="presParOf" srcId="{04146664-57E9-47FE-9A58-5C8CC1866720}" destId="{04BBE8B1-AAE8-45B7-85B5-02DC5F2E85AC}" srcOrd="2" destOrd="0" presId="urn:microsoft.com/office/officeart/2005/8/layout/vList4#1"/>
    <dgm:cxn modelId="{386BE636-86B8-46B5-8CCA-9785CF17983C}" type="presParOf" srcId="{4858AAAC-432C-496D-A27A-934577576C9D}" destId="{F01064E6-BCE0-45E8-9825-CB794B795DDD}" srcOrd="7" destOrd="0" presId="urn:microsoft.com/office/officeart/2005/8/layout/vList4#1"/>
    <dgm:cxn modelId="{91A9CA54-25DA-4856-9072-22084F0F3BC0}" type="presParOf" srcId="{4858AAAC-432C-496D-A27A-934577576C9D}" destId="{A6B77E3A-206A-4D71-A357-FE51908EE3B1}" srcOrd="8" destOrd="0" presId="urn:microsoft.com/office/officeart/2005/8/layout/vList4#1"/>
    <dgm:cxn modelId="{89733966-C1A9-4A3C-8CC8-626BADAB329C}" type="presParOf" srcId="{A6B77E3A-206A-4D71-A357-FE51908EE3B1}" destId="{368FE053-A9A6-48C4-B102-ADCD6A7E8594}" srcOrd="0" destOrd="0" presId="urn:microsoft.com/office/officeart/2005/8/layout/vList4#1"/>
    <dgm:cxn modelId="{CCD663CB-952B-4650-8818-104032E79905}" type="presParOf" srcId="{A6B77E3A-206A-4D71-A357-FE51908EE3B1}" destId="{E0B28BD2-D14A-40AD-9B9D-B7B458B64E79}" srcOrd="1" destOrd="0" presId="urn:microsoft.com/office/officeart/2005/8/layout/vList4#1"/>
    <dgm:cxn modelId="{74ABFB81-B460-41B3-9652-3BF4EDB9B91E}" type="presParOf" srcId="{A6B77E3A-206A-4D71-A357-FE51908EE3B1}" destId="{06755D3C-A27D-43AD-9A81-4B5407D7AEC5}" srcOrd="2" destOrd="0" presId="urn:microsoft.com/office/officeart/2005/8/layout/vList4#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EDD89C-4921-4A13-B364-55ACF26813D0}"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s-MX"/>
        </a:p>
      </dgm:t>
    </dgm:pt>
    <dgm:pt modelId="{F74245B1-B578-4D5E-9A97-F5E1E102A150}">
      <dgm:prSet phldrT="[Texto]"/>
      <dgm:spPr/>
      <dgm:t>
        <a:bodyPr/>
        <a:lstStyle/>
        <a:p>
          <a:r>
            <a:rPr lang="es-MX" dirty="0" smtClean="0"/>
            <a:t>Emprende Incubado  50</a:t>
          </a:r>
          <a:endParaRPr lang="es-MX" dirty="0"/>
        </a:p>
      </dgm:t>
    </dgm:pt>
    <dgm:pt modelId="{531D7711-989E-4239-BFEC-446569F9237F}" type="parTrans" cxnId="{B4C769D5-82AF-4DCC-BBCB-DC95154362C6}">
      <dgm:prSet/>
      <dgm:spPr/>
      <dgm:t>
        <a:bodyPr/>
        <a:lstStyle/>
        <a:p>
          <a:endParaRPr lang="es-MX"/>
        </a:p>
      </dgm:t>
    </dgm:pt>
    <dgm:pt modelId="{9E7A5D1F-220F-4A06-934E-B310953CE0C3}" type="sibTrans" cxnId="{B4C769D5-82AF-4DCC-BBCB-DC95154362C6}">
      <dgm:prSet/>
      <dgm:spPr/>
      <dgm:t>
        <a:bodyPr/>
        <a:lstStyle/>
        <a:p>
          <a:endParaRPr lang="es-MX"/>
        </a:p>
      </dgm:t>
    </dgm:pt>
    <dgm:pt modelId="{635D85A4-A712-410B-B1F8-D4B0E4C85738}">
      <dgm:prSet phldrT="[Texto]"/>
      <dgm:spPr/>
      <dgm:t>
        <a:bodyPr/>
        <a:lstStyle/>
        <a:p>
          <a:r>
            <a:rPr lang="es-MX" dirty="0" smtClean="0"/>
            <a:t>Emprende Mujer    100</a:t>
          </a:r>
          <a:endParaRPr lang="es-MX" dirty="0"/>
        </a:p>
      </dgm:t>
    </dgm:pt>
    <dgm:pt modelId="{FCD13FF8-DCD5-460D-9EAA-B8954418408F}" type="parTrans" cxnId="{B1551387-33D1-4809-BC43-0051C467FF77}">
      <dgm:prSet/>
      <dgm:spPr/>
      <dgm:t>
        <a:bodyPr/>
        <a:lstStyle/>
        <a:p>
          <a:endParaRPr lang="es-MX"/>
        </a:p>
      </dgm:t>
    </dgm:pt>
    <dgm:pt modelId="{192ACD2B-D120-4080-B78C-C3D3F7B1C506}" type="sibTrans" cxnId="{B1551387-33D1-4809-BC43-0051C467FF77}">
      <dgm:prSet/>
      <dgm:spPr/>
      <dgm:t>
        <a:bodyPr/>
        <a:lstStyle/>
        <a:p>
          <a:endParaRPr lang="es-MX"/>
        </a:p>
      </dgm:t>
    </dgm:pt>
    <dgm:pt modelId="{B8B66ED0-F06E-43AE-9449-4E51C4D71029}">
      <dgm:prSet phldrT="[Texto]"/>
      <dgm:spPr/>
      <dgm:t>
        <a:bodyPr/>
        <a:lstStyle/>
        <a:p>
          <a:r>
            <a:rPr lang="es-MX" dirty="0" smtClean="0"/>
            <a:t>Emprende ZAP   55</a:t>
          </a:r>
          <a:endParaRPr lang="es-MX" dirty="0"/>
        </a:p>
      </dgm:t>
    </dgm:pt>
    <dgm:pt modelId="{D96B1535-874F-4C4E-A977-E0E628673EA2}" type="parTrans" cxnId="{437860B5-11B7-4D0A-B3E3-C5FDED1BB424}">
      <dgm:prSet/>
      <dgm:spPr/>
      <dgm:t>
        <a:bodyPr/>
        <a:lstStyle/>
        <a:p>
          <a:endParaRPr lang="es-MX"/>
        </a:p>
      </dgm:t>
    </dgm:pt>
    <dgm:pt modelId="{16A9FE3A-FC5C-4057-BAA8-B08FA2FAD725}" type="sibTrans" cxnId="{437860B5-11B7-4D0A-B3E3-C5FDED1BB424}">
      <dgm:prSet/>
      <dgm:spPr/>
      <dgm:t>
        <a:bodyPr/>
        <a:lstStyle/>
        <a:p>
          <a:endParaRPr lang="es-MX"/>
        </a:p>
      </dgm:t>
    </dgm:pt>
    <dgm:pt modelId="{7B16E069-D281-4FCF-BD9C-A5EE0B70A84C}">
      <dgm:prSet phldrT="[Texto]"/>
      <dgm:spPr/>
      <dgm:t>
        <a:bodyPr/>
        <a:lstStyle/>
        <a:p>
          <a:r>
            <a:rPr lang="es-MX" dirty="0" smtClean="0"/>
            <a:t>Emprende Municipios   100</a:t>
          </a:r>
          <a:endParaRPr lang="es-MX" dirty="0"/>
        </a:p>
      </dgm:t>
    </dgm:pt>
    <dgm:pt modelId="{0130BEFF-531A-46BD-AD44-85CEF569E998}" type="parTrans" cxnId="{94C31FE7-644B-4539-A6E0-3E4D64682D43}">
      <dgm:prSet/>
      <dgm:spPr/>
      <dgm:t>
        <a:bodyPr/>
        <a:lstStyle/>
        <a:p>
          <a:endParaRPr lang="es-MX"/>
        </a:p>
      </dgm:t>
    </dgm:pt>
    <dgm:pt modelId="{50E7124B-24A9-4C25-9ABA-CCF474E1A849}" type="sibTrans" cxnId="{94C31FE7-644B-4539-A6E0-3E4D64682D43}">
      <dgm:prSet/>
      <dgm:spPr/>
      <dgm:t>
        <a:bodyPr/>
        <a:lstStyle/>
        <a:p>
          <a:endParaRPr lang="es-MX"/>
        </a:p>
      </dgm:t>
    </dgm:pt>
    <dgm:pt modelId="{26FBF44B-0FF8-406B-9E56-956968B783D1}">
      <dgm:prSet phldrT="[Texto]"/>
      <dgm:spPr/>
      <dgm:t>
        <a:bodyPr/>
        <a:lstStyle/>
        <a:p>
          <a:r>
            <a:rPr lang="es-MX" dirty="0" smtClean="0"/>
            <a:t>Capacitación     1380</a:t>
          </a:r>
          <a:endParaRPr lang="es-MX" dirty="0"/>
        </a:p>
      </dgm:t>
    </dgm:pt>
    <dgm:pt modelId="{97CE24ED-2A2D-4866-8F4E-10510FAD0E43}" type="parTrans" cxnId="{22C351D8-C65B-4030-A22C-3DA180E3B950}">
      <dgm:prSet/>
      <dgm:spPr/>
      <dgm:t>
        <a:bodyPr/>
        <a:lstStyle/>
        <a:p>
          <a:endParaRPr lang="es-MX"/>
        </a:p>
      </dgm:t>
    </dgm:pt>
    <dgm:pt modelId="{E20221F5-89A6-4768-A4D0-AA7EE627AEC3}" type="sibTrans" cxnId="{22C351D8-C65B-4030-A22C-3DA180E3B950}">
      <dgm:prSet/>
      <dgm:spPr/>
      <dgm:t>
        <a:bodyPr/>
        <a:lstStyle/>
        <a:p>
          <a:endParaRPr lang="es-MX"/>
        </a:p>
      </dgm:t>
    </dgm:pt>
    <dgm:pt modelId="{5E00700E-99B7-4745-ADB4-A4464D983725}">
      <dgm:prSet phldrT="[Texto]"/>
      <dgm:spPr/>
      <dgm:t>
        <a:bodyPr/>
        <a:lstStyle/>
        <a:p>
          <a:r>
            <a:rPr lang="es-MX" dirty="0" smtClean="0"/>
            <a:t>Imagen Comercial    545</a:t>
          </a:r>
          <a:endParaRPr lang="es-MX" dirty="0"/>
        </a:p>
      </dgm:t>
    </dgm:pt>
    <dgm:pt modelId="{FA751043-B511-490B-A542-BA45A250B63A}" type="parTrans" cxnId="{48D7D55A-3BDD-4D65-811A-61F4D28BCFB5}">
      <dgm:prSet/>
      <dgm:spPr/>
      <dgm:t>
        <a:bodyPr/>
        <a:lstStyle/>
        <a:p>
          <a:endParaRPr lang="es-MX"/>
        </a:p>
      </dgm:t>
    </dgm:pt>
    <dgm:pt modelId="{86D08046-F15F-49DD-A4A8-669B66D26626}" type="sibTrans" cxnId="{48D7D55A-3BDD-4D65-811A-61F4D28BCFB5}">
      <dgm:prSet/>
      <dgm:spPr/>
      <dgm:t>
        <a:bodyPr/>
        <a:lstStyle/>
        <a:p>
          <a:endParaRPr lang="es-MX"/>
        </a:p>
      </dgm:t>
    </dgm:pt>
    <dgm:pt modelId="{6C922CC0-DE3E-44C6-900B-5EFCBEB273A7}" type="pres">
      <dgm:prSet presAssocID="{5DEDD89C-4921-4A13-B364-55ACF26813D0}" presName="linear" presStyleCnt="0">
        <dgm:presLayoutVars>
          <dgm:dir/>
          <dgm:resizeHandles val="exact"/>
        </dgm:presLayoutVars>
      </dgm:prSet>
      <dgm:spPr/>
      <dgm:t>
        <a:bodyPr/>
        <a:lstStyle/>
        <a:p>
          <a:endParaRPr lang="es-MX"/>
        </a:p>
      </dgm:t>
    </dgm:pt>
    <dgm:pt modelId="{3BA276CC-FE49-45DE-95C2-96C920988EB2}" type="pres">
      <dgm:prSet presAssocID="{F74245B1-B578-4D5E-9A97-F5E1E102A150}" presName="comp" presStyleCnt="0"/>
      <dgm:spPr/>
    </dgm:pt>
    <dgm:pt modelId="{0A32F9E1-996C-4EEE-AAFA-720F3A6521FC}" type="pres">
      <dgm:prSet presAssocID="{F74245B1-B578-4D5E-9A97-F5E1E102A150}" presName="box" presStyleLbl="node1" presStyleIdx="0" presStyleCnt="6"/>
      <dgm:spPr/>
      <dgm:t>
        <a:bodyPr/>
        <a:lstStyle/>
        <a:p>
          <a:endParaRPr lang="es-MX"/>
        </a:p>
      </dgm:t>
    </dgm:pt>
    <dgm:pt modelId="{E8232FC5-E672-4F33-B5C3-A5E5C24B528D}" type="pres">
      <dgm:prSet presAssocID="{F74245B1-B578-4D5E-9A97-F5E1E102A150}" presName="img" presStyleLbl="fgImgPlace1" presStyleIdx="0" presStyleCnt="6"/>
      <dgm:spPr>
        <a:blipFill rotWithShape="0">
          <a:blip xmlns:r="http://schemas.openxmlformats.org/officeDocument/2006/relationships" r:embed="rId1"/>
          <a:stretch>
            <a:fillRect/>
          </a:stretch>
        </a:blipFill>
      </dgm:spPr>
      <dgm:t>
        <a:bodyPr/>
        <a:lstStyle/>
        <a:p>
          <a:endParaRPr lang="es-MX"/>
        </a:p>
      </dgm:t>
    </dgm:pt>
    <dgm:pt modelId="{3BB8C315-294B-4337-8701-C073C81D4C78}" type="pres">
      <dgm:prSet presAssocID="{F74245B1-B578-4D5E-9A97-F5E1E102A150}" presName="text" presStyleLbl="node1" presStyleIdx="0" presStyleCnt="6">
        <dgm:presLayoutVars>
          <dgm:bulletEnabled val="1"/>
        </dgm:presLayoutVars>
      </dgm:prSet>
      <dgm:spPr/>
      <dgm:t>
        <a:bodyPr/>
        <a:lstStyle/>
        <a:p>
          <a:endParaRPr lang="es-MX"/>
        </a:p>
      </dgm:t>
    </dgm:pt>
    <dgm:pt modelId="{3B0E6C8F-9F58-43BC-A3C5-8F53CCADB314}" type="pres">
      <dgm:prSet presAssocID="{9E7A5D1F-220F-4A06-934E-B310953CE0C3}" presName="spacer" presStyleCnt="0"/>
      <dgm:spPr/>
    </dgm:pt>
    <dgm:pt modelId="{1CBA7102-833E-4C24-B3D6-F443AEA52045}" type="pres">
      <dgm:prSet presAssocID="{635D85A4-A712-410B-B1F8-D4B0E4C85738}" presName="comp" presStyleCnt="0"/>
      <dgm:spPr/>
    </dgm:pt>
    <dgm:pt modelId="{AC1E837E-6F3F-444C-9CC0-2023E8A45B68}" type="pres">
      <dgm:prSet presAssocID="{635D85A4-A712-410B-B1F8-D4B0E4C85738}" presName="box" presStyleLbl="node1" presStyleIdx="1" presStyleCnt="6"/>
      <dgm:spPr/>
      <dgm:t>
        <a:bodyPr/>
        <a:lstStyle/>
        <a:p>
          <a:endParaRPr lang="es-MX"/>
        </a:p>
      </dgm:t>
    </dgm:pt>
    <dgm:pt modelId="{824731AB-8C33-4EEA-8D42-C250D959B511}" type="pres">
      <dgm:prSet presAssocID="{635D85A4-A712-410B-B1F8-D4B0E4C85738}" presName="img" presStyleLbl="fgImgPlace1" presStyleIdx="1" presStyleCnt="6"/>
      <dgm:spPr>
        <a:blipFill rotWithShape="0">
          <a:blip xmlns:r="http://schemas.openxmlformats.org/officeDocument/2006/relationships" r:embed="rId2"/>
          <a:stretch>
            <a:fillRect/>
          </a:stretch>
        </a:blipFill>
      </dgm:spPr>
      <dgm:t>
        <a:bodyPr/>
        <a:lstStyle/>
        <a:p>
          <a:endParaRPr lang="es-MX"/>
        </a:p>
      </dgm:t>
    </dgm:pt>
    <dgm:pt modelId="{C89410EB-239D-40A0-864C-C26DA57B8F1E}" type="pres">
      <dgm:prSet presAssocID="{635D85A4-A712-410B-B1F8-D4B0E4C85738}" presName="text" presStyleLbl="node1" presStyleIdx="1" presStyleCnt="6">
        <dgm:presLayoutVars>
          <dgm:bulletEnabled val="1"/>
        </dgm:presLayoutVars>
      </dgm:prSet>
      <dgm:spPr/>
      <dgm:t>
        <a:bodyPr/>
        <a:lstStyle/>
        <a:p>
          <a:endParaRPr lang="es-MX"/>
        </a:p>
      </dgm:t>
    </dgm:pt>
    <dgm:pt modelId="{14895BC3-DA73-4B89-858A-720FE6BAAA22}" type="pres">
      <dgm:prSet presAssocID="{192ACD2B-D120-4080-B78C-C3D3F7B1C506}" presName="spacer" presStyleCnt="0"/>
      <dgm:spPr/>
    </dgm:pt>
    <dgm:pt modelId="{1A996B30-43BC-4C52-A948-70D3AA2685DD}" type="pres">
      <dgm:prSet presAssocID="{B8B66ED0-F06E-43AE-9449-4E51C4D71029}" presName="comp" presStyleCnt="0"/>
      <dgm:spPr/>
    </dgm:pt>
    <dgm:pt modelId="{16C72490-BFBC-4574-A3D8-2CDCCFFE911C}" type="pres">
      <dgm:prSet presAssocID="{B8B66ED0-F06E-43AE-9449-4E51C4D71029}" presName="box" presStyleLbl="node1" presStyleIdx="2" presStyleCnt="6"/>
      <dgm:spPr/>
      <dgm:t>
        <a:bodyPr/>
        <a:lstStyle/>
        <a:p>
          <a:endParaRPr lang="es-MX"/>
        </a:p>
      </dgm:t>
    </dgm:pt>
    <dgm:pt modelId="{18A35838-667D-4F65-9C7A-5F73227C5079}" type="pres">
      <dgm:prSet presAssocID="{B8B66ED0-F06E-43AE-9449-4E51C4D71029}" presName="img" presStyleLbl="fgImgPlace1" presStyleIdx="2" presStyleCnt="6"/>
      <dgm:spPr>
        <a:blipFill rotWithShape="0">
          <a:blip xmlns:r="http://schemas.openxmlformats.org/officeDocument/2006/relationships" r:embed="rId3"/>
          <a:stretch>
            <a:fillRect/>
          </a:stretch>
        </a:blipFill>
      </dgm:spPr>
      <dgm:t>
        <a:bodyPr/>
        <a:lstStyle/>
        <a:p>
          <a:endParaRPr lang="es-MX"/>
        </a:p>
      </dgm:t>
    </dgm:pt>
    <dgm:pt modelId="{8D906B49-CEC4-496E-94C2-98DF1259647A}" type="pres">
      <dgm:prSet presAssocID="{B8B66ED0-F06E-43AE-9449-4E51C4D71029}" presName="text" presStyleLbl="node1" presStyleIdx="2" presStyleCnt="6">
        <dgm:presLayoutVars>
          <dgm:bulletEnabled val="1"/>
        </dgm:presLayoutVars>
      </dgm:prSet>
      <dgm:spPr/>
      <dgm:t>
        <a:bodyPr/>
        <a:lstStyle/>
        <a:p>
          <a:endParaRPr lang="es-MX"/>
        </a:p>
      </dgm:t>
    </dgm:pt>
    <dgm:pt modelId="{124ACF32-57FD-4022-9FA1-A1FD4D04F225}" type="pres">
      <dgm:prSet presAssocID="{16A9FE3A-FC5C-4057-BAA8-B08FA2FAD725}" presName="spacer" presStyleCnt="0"/>
      <dgm:spPr/>
    </dgm:pt>
    <dgm:pt modelId="{73ACBF4E-F66D-4321-96F9-F41974B2EEC5}" type="pres">
      <dgm:prSet presAssocID="{7B16E069-D281-4FCF-BD9C-A5EE0B70A84C}" presName="comp" presStyleCnt="0"/>
      <dgm:spPr/>
    </dgm:pt>
    <dgm:pt modelId="{B167B6A7-4252-40D9-9D63-3B9AA44AEFCE}" type="pres">
      <dgm:prSet presAssocID="{7B16E069-D281-4FCF-BD9C-A5EE0B70A84C}" presName="box" presStyleLbl="node1" presStyleIdx="3" presStyleCnt="6"/>
      <dgm:spPr/>
      <dgm:t>
        <a:bodyPr/>
        <a:lstStyle/>
        <a:p>
          <a:endParaRPr lang="es-MX"/>
        </a:p>
      </dgm:t>
    </dgm:pt>
    <dgm:pt modelId="{7D4690B6-E869-411E-8A9D-0AB6A9F8553A}" type="pres">
      <dgm:prSet presAssocID="{7B16E069-D281-4FCF-BD9C-A5EE0B70A84C}" presName="img" presStyleLbl="fgImgPlace1" presStyleIdx="3" presStyleCnt="6"/>
      <dgm:spPr>
        <a:blipFill rotWithShape="0">
          <a:blip xmlns:r="http://schemas.openxmlformats.org/officeDocument/2006/relationships" r:embed="rId4"/>
          <a:stretch>
            <a:fillRect/>
          </a:stretch>
        </a:blipFill>
      </dgm:spPr>
      <dgm:t>
        <a:bodyPr/>
        <a:lstStyle/>
        <a:p>
          <a:endParaRPr lang="es-MX"/>
        </a:p>
      </dgm:t>
    </dgm:pt>
    <dgm:pt modelId="{0C0EDB63-EBDE-4BB9-B549-077FDBB3BAB6}" type="pres">
      <dgm:prSet presAssocID="{7B16E069-D281-4FCF-BD9C-A5EE0B70A84C}" presName="text" presStyleLbl="node1" presStyleIdx="3" presStyleCnt="6">
        <dgm:presLayoutVars>
          <dgm:bulletEnabled val="1"/>
        </dgm:presLayoutVars>
      </dgm:prSet>
      <dgm:spPr/>
      <dgm:t>
        <a:bodyPr/>
        <a:lstStyle/>
        <a:p>
          <a:endParaRPr lang="es-MX"/>
        </a:p>
      </dgm:t>
    </dgm:pt>
    <dgm:pt modelId="{E0F36BB9-E1F1-42F6-9A16-F87F75C11D7C}" type="pres">
      <dgm:prSet presAssocID="{50E7124B-24A9-4C25-9ABA-CCF474E1A849}" presName="spacer" presStyleCnt="0"/>
      <dgm:spPr/>
    </dgm:pt>
    <dgm:pt modelId="{4B8D5D73-60A8-4096-9576-89FD2F606F08}" type="pres">
      <dgm:prSet presAssocID="{26FBF44B-0FF8-406B-9E56-956968B783D1}" presName="comp" presStyleCnt="0"/>
      <dgm:spPr/>
    </dgm:pt>
    <dgm:pt modelId="{62A8A1EB-FE71-4CED-9FD2-5450E0CFDDBC}" type="pres">
      <dgm:prSet presAssocID="{26FBF44B-0FF8-406B-9E56-956968B783D1}" presName="box" presStyleLbl="node1" presStyleIdx="4" presStyleCnt="6"/>
      <dgm:spPr/>
      <dgm:t>
        <a:bodyPr/>
        <a:lstStyle/>
        <a:p>
          <a:endParaRPr lang="es-MX"/>
        </a:p>
      </dgm:t>
    </dgm:pt>
    <dgm:pt modelId="{AE836EBC-6971-4670-8929-F79B6ED1CB05}" type="pres">
      <dgm:prSet presAssocID="{26FBF44B-0FF8-406B-9E56-956968B783D1}" presName="img"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t="-16000" b="-16000"/>
          </a:stretch>
        </a:blipFill>
      </dgm:spPr>
      <dgm:t>
        <a:bodyPr/>
        <a:lstStyle/>
        <a:p>
          <a:endParaRPr lang="es-MX"/>
        </a:p>
      </dgm:t>
    </dgm:pt>
    <dgm:pt modelId="{D327A011-9F62-414D-AF6B-A5F20ED19824}" type="pres">
      <dgm:prSet presAssocID="{26FBF44B-0FF8-406B-9E56-956968B783D1}" presName="text" presStyleLbl="node1" presStyleIdx="4" presStyleCnt="6">
        <dgm:presLayoutVars>
          <dgm:bulletEnabled val="1"/>
        </dgm:presLayoutVars>
      </dgm:prSet>
      <dgm:spPr/>
      <dgm:t>
        <a:bodyPr/>
        <a:lstStyle/>
        <a:p>
          <a:endParaRPr lang="es-MX"/>
        </a:p>
      </dgm:t>
    </dgm:pt>
    <dgm:pt modelId="{40C86CB3-BB06-42A8-B4EF-BD191BE90EDF}" type="pres">
      <dgm:prSet presAssocID="{E20221F5-89A6-4768-A4D0-AA7EE627AEC3}" presName="spacer" presStyleCnt="0"/>
      <dgm:spPr/>
    </dgm:pt>
    <dgm:pt modelId="{04996248-036C-462E-AB02-8E4D564C8563}" type="pres">
      <dgm:prSet presAssocID="{5E00700E-99B7-4745-ADB4-A4464D983725}" presName="comp" presStyleCnt="0"/>
      <dgm:spPr/>
    </dgm:pt>
    <dgm:pt modelId="{F26AE763-F135-4B6A-85B4-5EBE404C304C}" type="pres">
      <dgm:prSet presAssocID="{5E00700E-99B7-4745-ADB4-A4464D983725}" presName="box" presStyleLbl="node1" presStyleIdx="5" presStyleCnt="6"/>
      <dgm:spPr/>
      <dgm:t>
        <a:bodyPr/>
        <a:lstStyle/>
        <a:p>
          <a:endParaRPr lang="es-MX"/>
        </a:p>
      </dgm:t>
    </dgm:pt>
    <dgm:pt modelId="{4FE4F316-34E7-4325-98D7-7B818F079A68}" type="pres">
      <dgm:prSet presAssocID="{5E00700E-99B7-4745-ADB4-A4464D983725}" presName="img"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t="-56000" b="-56000"/>
          </a:stretch>
        </a:blipFill>
      </dgm:spPr>
      <dgm:t>
        <a:bodyPr/>
        <a:lstStyle/>
        <a:p>
          <a:endParaRPr lang="es-MX"/>
        </a:p>
      </dgm:t>
    </dgm:pt>
    <dgm:pt modelId="{AFDE1554-C66A-4029-8BE2-66235E809B46}" type="pres">
      <dgm:prSet presAssocID="{5E00700E-99B7-4745-ADB4-A4464D983725}" presName="text" presStyleLbl="node1" presStyleIdx="5" presStyleCnt="6">
        <dgm:presLayoutVars>
          <dgm:bulletEnabled val="1"/>
        </dgm:presLayoutVars>
      </dgm:prSet>
      <dgm:spPr/>
      <dgm:t>
        <a:bodyPr/>
        <a:lstStyle/>
        <a:p>
          <a:endParaRPr lang="es-MX"/>
        </a:p>
      </dgm:t>
    </dgm:pt>
  </dgm:ptLst>
  <dgm:cxnLst>
    <dgm:cxn modelId="{B4C769D5-82AF-4DCC-BBCB-DC95154362C6}" srcId="{5DEDD89C-4921-4A13-B364-55ACF26813D0}" destId="{F74245B1-B578-4D5E-9A97-F5E1E102A150}" srcOrd="0" destOrd="0" parTransId="{531D7711-989E-4239-BFEC-446569F9237F}" sibTransId="{9E7A5D1F-220F-4A06-934E-B310953CE0C3}"/>
    <dgm:cxn modelId="{7B7E0E36-C325-4651-A43D-7D0965E2EEEE}" type="presOf" srcId="{5E00700E-99B7-4745-ADB4-A4464D983725}" destId="{F26AE763-F135-4B6A-85B4-5EBE404C304C}" srcOrd="0" destOrd="0" presId="urn:microsoft.com/office/officeart/2005/8/layout/vList4#2"/>
    <dgm:cxn modelId="{22C351D8-C65B-4030-A22C-3DA180E3B950}" srcId="{5DEDD89C-4921-4A13-B364-55ACF26813D0}" destId="{26FBF44B-0FF8-406B-9E56-956968B783D1}" srcOrd="4" destOrd="0" parTransId="{97CE24ED-2A2D-4866-8F4E-10510FAD0E43}" sibTransId="{E20221F5-89A6-4768-A4D0-AA7EE627AEC3}"/>
    <dgm:cxn modelId="{94C31FE7-644B-4539-A6E0-3E4D64682D43}" srcId="{5DEDD89C-4921-4A13-B364-55ACF26813D0}" destId="{7B16E069-D281-4FCF-BD9C-A5EE0B70A84C}" srcOrd="3" destOrd="0" parTransId="{0130BEFF-531A-46BD-AD44-85CEF569E998}" sibTransId="{50E7124B-24A9-4C25-9ABA-CCF474E1A849}"/>
    <dgm:cxn modelId="{48D7D55A-3BDD-4D65-811A-61F4D28BCFB5}" srcId="{5DEDD89C-4921-4A13-B364-55ACF26813D0}" destId="{5E00700E-99B7-4745-ADB4-A4464D983725}" srcOrd="5" destOrd="0" parTransId="{FA751043-B511-490B-A542-BA45A250B63A}" sibTransId="{86D08046-F15F-49DD-A4A8-669B66D26626}"/>
    <dgm:cxn modelId="{7544F51B-78C9-4BF6-8DF9-EA4676565CD8}" type="presOf" srcId="{7B16E069-D281-4FCF-BD9C-A5EE0B70A84C}" destId="{0C0EDB63-EBDE-4BB9-B549-077FDBB3BAB6}" srcOrd="1" destOrd="0" presId="urn:microsoft.com/office/officeart/2005/8/layout/vList4#2"/>
    <dgm:cxn modelId="{3A7EE9F4-BABF-4F84-841F-D4A4F075857F}" type="presOf" srcId="{635D85A4-A712-410B-B1F8-D4B0E4C85738}" destId="{C89410EB-239D-40A0-864C-C26DA57B8F1E}" srcOrd="1" destOrd="0" presId="urn:microsoft.com/office/officeart/2005/8/layout/vList4#2"/>
    <dgm:cxn modelId="{C825C9B9-6841-40B4-9575-BEE56899641A}" type="presOf" srcId="{635D85A4-A712-410B-B1F8-D4B0E4C85738}" destId="{AC1E837E-6F3F-444C-9CC0-2023E8A45B68}" srcOrd="0" destOrd="0" presId="urn:microsoft.com/office/officeart/2005/8/layout/vList4#2"/>
    <dgm:cxn modelId="{FE51B7B4-74F7-4A15-93C1-B3B9677FF180}" type="presOf" srcId="{F74245B1-B578-4D5E-9A97-F5E1E102A150}" destId="{3BB8C315-294B-4337-8701-C073C81D4C78}" srcOrd="1" destOrd="0" presId="urn:microsoft.com/office/officeart/2005/8/layout/vList4#2"/>
    <dgm:cxn modelId="{F44C5632-1B1A-4872-8383-E4BFF1E838C8}" type="presOf" srcId="{B8B66ED0-F06E-43AE-9449-4E51C4D71029}" destId="{16C72490-BFBC-4574-A3D8-2CDCCFFE911C}" srcOrd="0" destOrd="0" presId="urn:microsoft.com/office/officeart/2005/8/layout/vList4#2"/>
    <dgm:cxn modelId="{0D527499-7E88-48B3-990B-8198AC145B09}" type="presOf" srcId="{7B16E069-D281-4FCF-BD9C-A5EE0B70A84C}" destId="{B167B6A7-4252-40D9-9D63-3B9AA44AEFCE}" srcOrd="0" destOrd="0" presId="urn:microsoft.com/office/officeart/2005/8/layout/vList4#2"/>
    <dgm:cxn modelId="{437860B5-11B7-4D0A-B3E3-C5FDED1BB424}" srcId="{5DEDD89C-4921-4A13-B364-55ACF26813D0}" destId="{B8B66ED0-F06E-43AE-9449-4E51C4D71029}" srcOrd="2" destOrd="0" parTransId="{D96B1535-874F-4C4E-A977-E0E628673EA2}" sibTransId="{16A9FE3A-FC5C-4057-BAA8-B08FA2FAD725}"/>
    <dgm:cxn modelId="{4B14324F-1A72-4004-874A-0BC8FE3E6396}" type="presOf" srcId="{F74245B1-B578-4D5E-9A97-F5E1E102A150}" destId="{0A32F9E1-996C-4EEE-AAFA-720F3A6521FC}" srcOrd="0" destOrd="0" presId="urn:microsoft.com/office/officeart/2005/8/layout/vList4#2"/>
    <dgm:cxn modelId="{B8310F05-1EA4-408C-A787-24D60BC92471}" type="presOf" srcId="{26FBF44B-0FF8-406B-9E56-956968B783D1}" destId="{D327A011-9F62-414D-AF6B-A5F20ED19824}" srcOrd="1" destOrd="0" presId="urn:microsoft.com/office/officeart/2005/8/layout/vList4#2"/>
    <dgm:cxn modelId="{B1551387-33D1-4809-BC43-0051C467FF77}" srcId="{5DEDD89C-4921-4A13-B364-55ACF26813D0}" destId="{635D85A4-A712-410B-B1F8-D4B0E4C85738}" srcOrd="1" destOrd="0" parTransId="{FCD13FF8-DCD5-460D-9EAA-B8954418408F}" sibTransId="{192ACD2B-D120-4080-B78C-C3D3F7B1C506}"/>
    <dgm:cxn modelId="{B3CA29D9-3B56-4D33-A7B4-16F9CF39DC39}" type="presOf" srcId="{5DEDD89C-4921-4A13-B364-55ACF26813D0}" destId="{6C922CC0-DE3E-44C6-900B-5EFCBEB273A7}" srcOrd="0" destOrd="0" presId="urn:microsoft.com/office/officeart/2005/8/layout/vList4#2"/>
    <dgm:cxn modelId="{BB475A1E-40AF-43E1-B1BC-F9DFB12A78D5}" type="presOf" srcId="{5E00700E-99B7-4745-ADB4-A4464D983725}" destId="{AFDE1554-C66A-4029-8BE2-66235E809B46}" srcOrd="1" destOrd="0" presId="urn:microsoft.com/office/officeart/2005/8/layout/vList4#2"/>
    <dgm:cxn modelId="{B06F3B29-AE69-405D-8DA6-BB6AA5181917}" type="presOf" srcId="{26FBF44B-0FF8-406B-9E56-956968B783D1}" destId="{62A8A1EB-FE71-4CED-9FD2-5450E0CFDDBC}" srcOrd="0" destOrd="0" presId="urn:microsoft.com/office/officeart/2005/8/layout/vList4#2"/>
    <dgm:cxn modelId="{8A3BE119-BC22-44A0-A3C6-C81A12FA9F42}" type="presOf" srcId="{B8B66ED0-F06E-43AE-9449-4E51C4D71029}" destId="{8D906B49-CEC4-496E-94C2-98DF1259647A}" srcOrd="1" destOrd="0" presId="urn:microsoft.com/office/officeart/2005/8/layout/vList4#2"/>
    <dgm:cxn modelId="{6815D1E5-9F66-47E3-9030-12BEDFD44690}" type="presParOf" srcId="{6C922CC0-DE3E-44C6-900B-5EFCBEB273A7}" destId="{3BA276CC-FE49-45DE-95C2-96C920988EB2}" srcOrd="0" destOrd="0" presId="urn:microsoft.com/office/officeart/2005/8/layout/vList4#2"/>
    <dgm:cxn modelId="{EEF8B7F4-7A85-4DEC-86EE-CCF0211365D2}" type="presParOf" srcId="{3BA276CC-FE49-45DE-95C2-96C920988EB2}" destId="{0A32F9E1-996C-4EEE-AAFA-720F3A6521FC}" srcOrd="0" destOrd="0" presId="urn:microsoft.com/office/officeart/2005/8/layout/vList4#2"/>
    <dgm:cxn modelId="{77B9A690-E6A3-4324-9363-0FD7D6C160C6}" type="presParOf" srcId="{3BA276CC-FE49-45DE-95C2-96C920988EB2}" destId="{E8232FC5-E672-4F33-B5C3-A5E5C24B528D}" srcOrd="1" destOrd="0" presId="urn:microsoft.com/office/officeart/2005/8/layout/vList4#2"/>
    <dgm:cxn modelId="{B2FBBFAB-A805-4D98-A7CD-9332522C2D0E}" type="presParOf" srcId="{3BA276CC-FE49-45DE-95C2-96C920988EB2}" destId="{3BB8C315-294B-4337-8701-C073C81D4C78}" srcOrd="2" destOrd="0" presId="urn:microsoft.com/office/officeart/2005/8/layout/vList4#2"/>
    <dgm:cxn modelId="{2DB644C6-02BC-45F6-991F-F425A364C079}" type="presParOf" srcId="{6C922CC0-DE3E-44C6-900B-5EFCBEB273A7}" destId="{3B0E6C8F-9F58-43BC-A3C5-8F53CCADB314}" srcOrd="1" destOrd="0" presId="urn:microsoft.com/office/officeart/2005/8/layout/vList4#2"/>
    <dgm:cxn modelId="{AE47798E-28DF-46F8-B378-C5D932FFED27}" type="presParOf" srcId="{6C922CC0-DE3E-44C6-900B-5EFCBEB273A7}" destId="{1CBA7102-833E-4C24-B3D6-F443AEA52045}" srcOrd="2" destOrd="0" presId="urn:microsoft.com/office/officeart/2005/8/layout/vList4#2"/>
    <dgm:cxn modelId="{19993946-D98B-45BF-8924-00A56F65E3CB}" type="presParOf" srcId="{1CBA7102-833E-4C24-B3D6-F443AEA52045}" destId="{AC1E837E-6F3F-444C-9CC0-2023E8A45B68}" srcOrd="0" destOrd="0" presId="urn:microsoft.com/office/officeart/2005/8/layout/vList4#2"/>
    <dgm:cxn modelId="{F17517B7-BD87-47EC-8864-C080D1E019C1}" type="presParOf" srcId="{1CBA7102-833E-4C24-B3D6-F443AEA52045}" destId="{824731AB-8C33-4EEA-8D42-C250D959B511}" srcOrd="1" destOrd="0" presId="urn:microsoft.com/office/officeart/2005/8/layout/vList4#2"/>
    <dgm:cxn modelId="{39096C2F-B418-49F0-A181-EEE510109028}" type="presParOf" srcId="{1CBA7102-833E-4C24-B3D6-F443AEA52045}" destId="{C89410EB-239D-40A0-864C-C26DA57B8F1E}" srcOrd="2" destOrd="0" presId="urn:microsoft.com/office/officeart/2005/8/layout/vList4#2"/>
    <dgm:cxn modelId="{CF029579-D5A7-495A-A478-04FFD90DA4C3}" type="presParOf" srcId="{6C922CC0-DE3E-44C6-900B-5EFCBEB273A7}" destId="{14895BC3-DA73-4B89-858A-720FE6BAAA22}" srcOrd="3" destOrd="0" presId="urn:microsoft.com/office/officeart/2005/8/layout/vList4#2"/>
    <dgm:cxn modelId="{451F22F2-8009-4397-A0CA-D56D1EEEBC61}" type="presParOf" srcId="{6C922CC0-DE3E-44C6-900B-5EFCBEB273A7}" destId="{1A996B30-43BC-4C52-A948-70D3AA2685DD}" srcOrd="4" destOrd="0" presId="urn:microsoft.com/office/officeart/2005/8/layout/vList4#2"/>
    <dgm:cxn modelId="{3ABD021B-EEEC-4810-8CD9-6D6232671B92}" type="presParOf" srcId="{1A996B30-43BC-4C52-A948-70D3AA2685DD}" destId="{16C72490-BFBC-4574-A3D8-2CDCCFFE911C}" srcOrd="0" destOrd="0" presId="urn:microsoft.com/office/officeart/2005/8/layout/vList4#2"/>
    <dgm:cxn modelId="{F391129A-4628-471D-8BB8-0765755CF53C}" type="presParOf" srcId="{1A996B30-43BC-4C52-A948-70D3AA2685DD}" destId="{18A35838-667D-4F65-9C7A-5F73227C5079}" srcOrd="1" destOrd="0" presId="urn:microsoft.com/office/officeart/2005/8/layout/vList4#2"/>
    <dgm:cxn modelId="{9B6F6FC9-675B-4713-BCB3-EFE350FFE999}" type="presParOf" srcId="{1A996B30-43BC-4C52-A948-70D3AA2685DD}" destId="{8D906B49-CEC4-496E-94C2-98DF1259647A}" srcOrd="2" destOrd="0" presId="urn:microsoft.com/office/officeart/2005/8/layout/vList4#2"/>
    <dgm:cxn modelId="{D7361362-B06D-4946-BE64-6885135FC7EF}" type="presParOf" srcId="{6C922CC0-DE3E-44C6-900B-5EFCBEB273A7}" destId="{124ACF32-57FD-4022-9FA1-A1FD4D04F225}" srcOrd="5" destOrd="0" presId="urn:microsoft.com/office/officeart/2005/8/layout/vList4#2"/>
    <dgm:cxn modelId="{EB608BA2-578C-42FD-9814-E1C94065B70F}" type="presParOf" srcId="{6C922CC0-DE3E-44C6-900B-5EFCBEB273A7}" destId="{73ACBF4E-F66D-4321-96F9-F41974B2EEC5}" srcOrd="6" destOrd="0" presId="urn:microsoft.com/office/officeart/2005/8/layout/vList4#2"/>
    <dgm:cxn modelId="{57B69625-93FC-4911-A54E-A6D2ECAA540C}" type="presParOf" srcId="{73ACBF4E-F66D-4321-96F9-F41974B2EEC5}" destId="{B167B6A7-4252-40D9-9D63-3B9AA44AEFCE}" srcOrd="0" destOrd="0" presId="urn:microsoft.com/office/officeart/2005/8/layout/vList4#2"/>
    <dgm:cxn modelId="{7EFB587B-1E72-47BC-8994-68A2EB0A32EA}" type="presParOf" srcId="{73ACBF4E-F66D-4321-96F9-F41974B2EEC5}" destId="{7D4690B6-E869-411E-8A9D-0AB6A9F8553A}" srcOrd="1" destOrd="0" presId="urn:microsoft.com/office/officeart/2005/8/layout/vList4#2"/>
    <dgm:cxn modelId="{99F46479-770C-41EA-919C-1CB3535DE0F8}" type="presParOf" srcId="{73ACBF4E-F66D-4321-96F9-F41974B2EEC5}" destId="{0C0EDB63-EBDE-4BB9-B549-077FDBB3BAB6}" srcOrd="2" destOrd="0" presId="urn:microsoft.com/office/officeart/2005/8/layout/vList4#2"/>
    <dgm:cxn modelId="{9F7DDA97-5A17-4A1E-BFC3-C5174A01A4C9}" type="presParOf" srcId="{6C922CC0-DE3E-44C6-900B-5EFCBEB273A7}" destId="{E0F36BB9-E1F1-42F6-9A16-F87F75C11D7C}" srcOrd="7" destOrd="0" presId="urn:microsoft.com/office/officeart/2005/8/layout/vList4#2"/>
    <dgm:cxn modelId="{008572F4-AF07-4064-B53D-8E6FE397E26C}" type="presParOf" srcId="{6C922CC0-DE3E-44C6-900B-5EFCBEB273A7}" destId="{4B8D5D73-60A8-4096-9576-89FD2F606F08}" srcOrd="8" destOrd="0" presId="urn:microsoft.com/office/officeart/2005/8/layout/vList4#2"/>
    <dgm:cxn modelId="{521FFB48-A63F-4BCB-AD11-D0BF60143570}" type="presParOf" srcId="{4B8D5D73-60A8-4096-9576-89FD2F606F08}" destId="{62A8A1EB-FE71-4CED-9FD2-5450E0CFDDBC}" srcOrd="0" destOrd="0" presId="urn:microsoft.com/office/officeart/2005/8/layout/vList4#2"/>
    <dgm:cxn modelId="{7986259A-A23F-4CB2-AEDF-0E6D021F24E6}" type="presParOf" srcId="{4B8D5D73-60A8-4096-9576-89FD2F606F08}" destId="{AE836EBC-6971-4670-8929-F79B6ED1CB05}" srcOrd="1" destOrd="0" presId="urn:microsoft.com/office/officeart/2005/8/layout/vList4#2"/>
    <dgm:cxn modelId="{758EC4BF-B597-43E7-9E00-00CC08332D01}" type="presParOf" srcId="{4B8D5D73-60A8-4096-9576-89FD2F606F08}" destId="{D327A011-9F62-414D-AF6B-A5F20ED19824}" srcOrd="2" destOrd="0" presId="urn:microsoft.com/office/officeart/2005/8/layout/vList4#2"/>
    <dgm:cxn modelId="{75947F70-4CD4-4B56-9513-33226D77F0BB}" type="presParOf" srcId="{6C922CC0-DE3E-44C6-900B-5EFCBEB273A7}" destId="{40C86CB3-BB06-42A8-B4EF-BD191BE90EDF}" srcOrd="9" destOrd="0" presId="urn:microsoft.com/office/officeart/2005/8/layout/vList4#2"/>
    <dgm:cxn modelId="{311CCD35-D172-43E3-80C6-55F5A505FBCE}" type="presParOf" srcId="{6C922CC0-DE3E-44C6-900B-5EFCBEB273A7}" destId="{04996248-036C-462E-AB02-8E4D564C8563}" srcOrd="10" destOrd="0" presId="urn:microsoft.com/office/officeart/2005/8/layout/vList4#2"/>
    <dgm:cxn modelId="{B15CF11D-0F7E-479A-99DA-448608199A32}" type="presParOf" srcId="{04996248-036C-462E-AB02-8E4D564C8563}" destId="{F26AE763-F135-4B6A-85B4-5EBE404C304C}" srcOrd="0" destOrd="0" presId="urn:microsoft.com/office/officeart/2005/8/layout/vList4#2"/>
    <dgm:cxn modelId="{7DE4DC04-D02B-44DE-B25D-5F320C013429}" type="presParOf" srcId="{04996248-036C-462E-AB02-8E4D564C8563}" destId="{4FE4F316-34E7-4325-98D7-7B818F079A68}" srcOrd="1" destOrd="0" presId="urn:microsoft.com/office/officeart/2005/8/layout/vList4#2"/>
    <dgm:cxn modelId="{D8BB4EE2-C955-40E9-A61F-A4BF1581E898}" type="presParOf" srcId="{04996248-036C-462E-AB02-8E4D564C8563}" destId="{AFDE1554-C66A-4029-8BE2-66235E809B46}" srcOrd="2" destOrd="0" presId="urn:microsoft.com/office/officeart/2005/8/layout/vList4#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7E0F006-FC3E-44CA-AEA6-C0D1B61217A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92E5BE7F-2DBA-46DE-BDAA-51E88923AECE}" type="pres">
      <dgm:prSet presAssocID="{E7E0F006-FC3E-44CA-AEA6-C0D1B61217A2}" presName="linear" presStyleCnt="0">
        <dgm:presLayoutVars>
          <dgm:animLvl val="lvl"/>
          <dgm:resizeHandles val="exact"/>
        </dgm:presLayoutVars>
      </dgm:prSet>
      <dgm:spPr/>
      <dgm:t>
        <a:bodyPr/>
        <a:lstStyle/>
        <a:p>
          <a:endParaRPr lang="es-MX"/>
        </a:p>
      </dgm:t>
    </dgm:pt>
  </dgm:ptLst>
  <dgm:cxnLst>
    <dgm:cxn modelId="{1320EC35-35C8-4BCA-BD17-5B4CCEB33414}" type="presOf" srcId="{E7E0F006-FC3E-44CA-AEA6-C0D1B61217A2}" destId="{92E5BE7F-2DBA-46DE-BDAA-51E88923AEC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871388F-9AA9-4863-AA89-379672E7F2B3}" type="doc">
      <dgm:prSet loTypeId="urn:microsoft.com/office/officeart/2005/8/layout/target3" loCatId="list" qsTypeId="urn:microsoft.com/office/officeart/2005/8/quickstyle/simple1" qsCatId="simple" csTypeId="urn:microsoft.com/office/officeart/2005/8/colors/colorful5" csCatId="colorful" phldr="1"/>
      <dgm:spPr/>
      <dgm:t>
        <a:bodyPr/>
        <a:lstStyle/>
        <a:p>
          <a:endParaRPr lang="es-MX"/>
        </a:p>
      </dgm:t>
    </dgm:pt>
    <dgm:pt modelId="{ACD9DE93-26B7-4153-A79C-0ECDF8174B5C}">
      <dgm:prSet/>
      <dgm:spPr/>
      <dgm:t>
        <a:bodyPr/>
        <a:lstStyle/>
        <a:p>
          <a:r>
            <a:rPr lang="es-MX" dirty="0" smtClean="0"/>
            <a:t>El monto Total de participación económica por beneficiado para la modalidad de Mi tienda al 100, “En Marcha”, es de $37,000 pesos de acuerdo a la siguiente distribución: </a:t>
          </a:r>
          <a:endParaRPr lang="es-MX" dirty="0"/>
        </a:p>
      </dgm:t>
    </dgm:pt>
    <dgm:pt modelId="{850311EC-8B8C-44FE-A75B-9B6946C5253B}" type="parTrans" cxnId="{5EE2C80F-E1B3-4F66-9B68-27C52855C866}">
      <dgm:prSet/>
      <dgm:spPr/>
      <dgm:t>
        <a:bodyPr/>
        <a:lstStyle/>
        <a:p>
          <a:endParaRPr lang="es-MX"/>
        </a:p>
      </dgm:t>
    </dgm:pt>
    <dgm:pt modelId="{600FC827-1C86-41A0-82C2-73E86A0E4572}" type="sibTrans" cxnId="{5EE2C80F-E1B3-4F66-9B68-27C52855C866}">
      <dgm:prSet/>
      <dgm:spPr/>
      <dgm:t>
        <a:bodyPr/>
        <a:lstStyle/>
        <a:p>
          <a:endParaRPr lang="es-MX"/>
        </a:p>
      </dgm:t>
    </dgm:pt>
    <dgm:pt modelId="{184005BD-4C71-4341-852A-06F98D20B0A5}">
      <dgm:prSet/>
      <dgm:spPr/>
      <dgm:t>
        <a:bodyPr/>
        <a:lstStyle/>
        <a:p>
          <a:r>
            <a:rPr lang="es-MX" dirty="0" smtClean="0"/>
            <a:t>El porcentaje máximo de aportación estatal será del 60 % ($22,200 pesos)</a:t>
          </a:r>
          <a:endParaRPr lang="es-MX" b="0" i="0" dirty="0"/>
        </a:p>
      </dgm:t>
    </dgm:pt>
    <dgm:pt modelId="{F83A6903-A7D3-4587-89F5-103411FDAA88}" type="parTrans" cxnId="{43C1837E-5F0A-4DFD-99C0-DBE63031E396}">
      <dgm:prSet/>
      <dgm:spPr/>
      <dgm:t>
        <a:bodyPr/>
        <a:lstStyle/>
        <a:p>
          <a:endParaRPr lang="es-MX"/>
        </a:p>
      </dgm:t>
    </dgm:pt>
    <dgm:pt modelId="{1E594A5B-9D8A-4A58-A013-EDB8FB6D5AB7}" type="sibTrans" cxnId="{43C1837E-5F0A-4DFD-99C0-DBE63031E396}">
      <dgm:prSet/>
      <dgm:spPr/>
      <dgm:t>
        <a:bodyPr/>
        <a:lstStyle/>
        <a:p>
          <a:endParaRPr lang="es-MX"/>
        </a:p>
      </dgm:t>
    </dgm:pt>
    <dgm:pt modelId="{8E03D9DC-3357-4235-A348-D3150A74599B}">
      <dgm:prSet/>
      <dgm:spPr/>
      <dgm:t>
        <a:bodyPr/>
        <a:lstStyle/>
        <a:p>
          <a:r>
            <a:rPr lang="es-MX" b="0" i="0" dirty="0" smtClean="0"/>
            <a:t>El 40 % restante (14,800 pesos) corresponderá a la aportación del municipio  y/o beneficiado, según sea el caso</a:t>
          </a:r>
          <a:endParaRPr lang="es-MX" dirty="0"/>
        </a:p>
      </dgm:t>
    </dgm:pt>
    <dgm:pt modelId="{B89650A6-1AAE-4A9B-A54A-79AFB48247FA}" type="parTrans" cxnId="{165A2136-BC09-4187-BAC4-A3999C7E6045}">
      <dgm:prSet/>
      <dgm:spPr/>
      <dgm:t>
        <a:bodyPr/>
        <a:lstStyle/>
        <a:p>
          <a:endParaRPr lang="es-MX"/>
        </a:p>
      </dgm:t>
    </dgm:pt>
    <dgm:pt modelId="{900CE2DC-D5E0-484E-AEF4-4D05E2DE9A58}" type="sibTrans" cxnId="{165A2136-BC09-4187-BAC4-A3999C7E6045}">
      <dgm:prSet/>
      <dgm:spPr/>
      <dgm:t>
        <a:bodyPr/>
        <a:lstStyle/>
        <a:p>
          <a:endParaRPr lang="es-MX"/>
        </a:p>
      </dgm:t>
    </dgm:pt>
    <dgm:pt modelId="{0A2AB64B-1902-4770-B9E8-F8359F065108}" type="pres">
      <dgm:prSet presAssocID="{7871388F-9AA9-4863-AA89-379672E7F2B3}" presName="Name0" presStyleCnt="0">
        <dgm:presLayoutVars>
          <dgm:chMax val="7"/>
          <dgm:dir/>
          <dgm:animLvl val="lvl"/>
          <dgm:resizeHandles val="exact"/>
        </dgm:presLayoutVars>
      </dgm:prSet>
      <dgm:spPr/>
      <dgm:t>
        <a:bodyPr/>
        <a:lstStyle/>
        <a:p>
          <a:endParaRPr lang="es-MX"/>
        </a:p>
      </dgm:t>
    </dgm:pt>
    <dgm:pt modelId="{69B27232-5528-4AC6-9351-53F054B2C269}" type="pres">
      <dgm:prSet presAssocID="{ACD9DE93-26B7-4153-A79C-0ECDF8174B5C}" presName="circle1" presStyleLbl="node1" presStyleIdx="0" presStyleCnt="3"/>
      <dgm:spPr>
        <a:solidFill>
          <a:schemeClr val="tx2">
            <a:lumMod val="75000"/>
          </a:schemeClr>
        </a:solidFill>
      </dgm:spPr>
    </dgm:pt>
    <dgm:pt modelId="{7F8F5286-C52E-4D00-9090-5EA02B693616}" type="pres">
      <dgm:prSet presAssocID="{ACD9DE93-26B7-4153-A79C-0ECDF8174B5C}" presName="space" presStyleCnt="0"/>
      <dgm:spPr/>
    </dgm:pt>
    <dgm:pt modelId="{92488EF0-DC69-461D-A10C-4CE2DA53E058}" type="pres">
      <dgm:prSet presAssocID="{ACD9DE93-26B7-4153-A79C-0ECDF8174B5C}" presName="rect1" presStyleLbl="alignAcc1" presStyleIdx="0" presStyleCnt="3"/>
      <dgm:spPr/>
      <dgm:t>
        <a:bodyPr/>
        <a:lstStyle/>
        <a:p>
          <a:endParaRPr lang="es-MX"/>
        </a:p>
      </dgm:t>
    </dgm:pt>
    <dgm:pt modelId="{E5F9CB53-A331-4941-8433-1B553B50486D}" type="pres">
      <dgm:prSet presAssocID="{184005BD-4C71-4341-852A-06F98D20B0A5}" presName="vertSpace2" presStyleLbl="node1" presStyleIdx="0" presStyleCnt="3"/>
      <dgm:spPr/>
    </dgm:pt>
    <dgm:pt modelId="{FD270E3F-2D11-4787-8CFA-D0EAC36D00EF}" type="pres">
      <dgm:prSet presAssocID="{184005BD-4C71-4341-852A-06F98D20B0A5}" presName="circle2" presStyleLbl="node1" presStyleIdx="1" presStyleCnt="3"/>
      <dgm:spPr/>
    </dgm:pt>
    <dgm:pt modelId="{0C1FB156-39C4-43C0-9DA5-81B61BD45815}" type="pres">
      <dgm:prSet presAssocID="{184005BD-4C71-4341-852A-06F98D20B0A5}" presName="rect2" presStyleLbl="alignAcc1" presStyleIdx="1" presStyleCnt="3" custLinFactNeighborX="0" custLinFactNeighborY="-1281"/>
      <dgm:spPr/>
      <dgm:t>
        <a:bodyPr/>
        <a:lstStyle/>
        <a:p>
          <a:endParaRPr lang="es-MX"/>
        </a:p>
      </dgm:t>
    </dgm:pt>
    <dgm:pt modelId="{91491C25-0738-470B-84EE-D576A5A872B0}" type="pres">
      <dgm:prSet presAssocID="{8E03D9DC-3357-4235-A348-D3150A74599B}" presName="vertSpace3" presStyleLbl="node1" presStyleIdx="1" presStyleCnt="3"/>
      <dgm:spPr/>
    </dgm:pt>
    <dgm:pt modelId="{45B324DF-AE85-46C3-A379-1DCF1405CF5C}" type="pres">
      <dgm:prSet presAssocID="{8E03D9DC-3357-4235-A348-D3150A74599B}" presName="circle3" presStyleLbl="node1" presStyleIdx="2" presStyleCnt="3"/>
      <dgm:spPr/>
    </dgm:pt>
    <dgm:pt modelId="{C9D3A462-7849-495E-B133-C063EE72A91C}" type="pres">
      <dgm:prSet presAssocID="{8E03D9DC-3357-4235-A348-D3150A74599B}" presName="rect3" presStyleLbl="alignAcc1" presStyleIdx="2" presStyleCnt="3"/>
      <dgm:spPr/>
      <dgm:t>
        <a:bodyPr/>
        <a:lstStyle/>
        <a:p>
          <a:endParaRPr lang="es-MX"/>
        </a:p>
      </dgm:t>
    </dgm:pt>
    <dgm:pt modelId="{7FE1F6E2-4588-4F22-BE84-EB05EA2E8282}" type="pres">
      <dgm:prSet presAssocID="{ACD9DE93-26B7-4153-A79C-0ECDF8174B5C}" presName="rect1ParTxNoCh" presStyleLbl="alignAcc1" presStyleIdx="2" presStyleCnt="3">
        <dgm:presLayoutVars>
          <dgm:chMax val="1"/>
          <dgm:bulletEnabled val="1"/>
        </dgm:presLayoutVars>
      </dgm:prSet>
      <dgm:spPr/>
      <dgm:t>
        <a:bodyPr/>
        <a:lstStyle/>
        <a:p>
          <a:endParaRPr lang="es-MX"/>
        </a:p>
      </dgm:t>
    </dgm:pt>
    <dgm:pt modelId="{28C032AC-8E18-4EB5-8745-730C178EA59B}" type="pres">
      <dgm:prSet presAssocID="{184005BD-4C71-4341-852A-06F98D20B0A5}" presName="rect2ParTxNoCh" presStyleLbl="alignAcc1" presStyleIdx="2" presStyleCnt="3">
        <dgm:presLayoutVars>
          <dgm:chMax val="1"/>
          <dgm:bulletEnabled val="1"/>
        </dgm:presLayoutVars>
      </dgm:prSet>
      <dgm:spPr/>
      <dgm:t>
        <a:bodyPr/>
        <a:lstStyle/>
        <a:p>
          <a:endParaRPr lang="es-MX"/>
        </a:p>
      </dgm:t>
    </dgm:pt>
    <dgm:pt modelId="{791B7295-AFB8-4EBB-A7CB-A697CD74613F}" type="pres">
      <dgm:prSet presAssocID="{8E03D9DC-3357-4235-A348-D3150A74599B}" presName="rect3ParTxNoCh" presStyleLbl="alignAcc1" presStyleIdx="2" presStyleCnt="3">
        <dgm:presLayoutVars>
          <dgm:chMax val="1"/>
          <dgm:bulletEnabled val="1"/>
        </dgm:presLayoutVars>
      </dgm:prSet>
      <dgm:spPr/>
      <dgm:t>
        <a:bodyPr/>
        <a:lstStyle/>
        <a:p>
          <a:endParaRPr lang="es-MX"/>
        </a:p>
      </dgm:t>
    </dgm:pt>
  </dgm:ptLst>
  <dgm:cxnLst>
    <dgm:cxn modelId="{D9F16A26-4937-48B0-A83C-00FF67B55B2F}" type="presOf" srcId="{184005BD-4C71-4341-852A-06F98D20B0A5}" destId="{28C032AC-8E18-4EB5-8745-730C178EA59B}" srcOrd="1" destOrd="0" presId="urn:microsoft.com/office/officeart/2005/8/layout/target3"/>
    <dgm:cxn modelId="{165A2136-BC09-4187-BAC4-A3999C7E6045}" srcId="{7871388F-9AA9-4863-AA89-379672E7F2B3}" destId="{8E03D9DC-3357-4235-A348-D3150A74599B}" srcOrd="2" destOrd="0" parTransId="{B89650A6-1AAE-4A9B-A54A-79AFB48247FA}" sibTransId="{900CE2DC-D5E0-484E-AEF4-4D05E2DE9A58}"/>
    <dgm:cxn modelId="{54D7C34B-C3B6-468B-A88D-EEAEF2132A6A}" type="presOf" srcId="{ACD9DE93-26B7-4153-A79C-0ECDF8174B5C}" destId="{7FE1F6E2-4588-4F22-BE84-EB05EA2E8282}" srcOrd="1" destOrd="0" presId="urn:microsoft.com/office/officeart/2005/8/layout/target3"/>
    <dgm:cxn modelId="{935CFFF8-50E7-4F8D-BC28-1301B1E4C2A2}" type="presOf" srcId="{8E03D9DC-3357-4235-A348-D3150A74599B}" destId="{C9D3A462-7849-495E-B133-C063EE72A91C}" srcOrd="0" destOrd="0" presId="urn:microsoft.com/office/officeart/2005/8/layout/target3"/>
    <dgm:cxn modelId="{409EDFA6-5A93-4C1A-8424-A0400C64F342}" type="presOf" srcId="{8E03D9DC-3357-4235-A348-D3150A74599B}" destId="{791B7295-AFB8-4EBB-A7CB-A697CD74613F}" srcOrd="1" destOrd="0" presId="urn:microsoft.com/office/officeart/2005/8/layout/target3"/>
    <dgm:cxn modelId="{43C1837E-5F0A-4DFD-99C0-DBE63031E396}" srcId="{7871388F-9AA9-4863-AA89-379672E7F2B3}" destId="{184005BD-4C71-4341-852A-06F98D20B0A5}" srcOrd="1" destOrd="0" parTransId="{F83A6903-A7D3-4587-89F5-103411FDAA88}" sibTransId="{1E594A5B-9D8A-4A58-A013-EDB8FB6D5AB7}"/>
    <dgm:cxn modelId="{9BDDFAE8-7937-4EC6-BA18-15B5D45315E8}" type="presOf" srcId="{ACD9DE93-26B7-4153-A79C-0ECDF8174B5C}" destId="{92488EF0-DC69-461D-A10C-4CE2DA53E058}" srcOrd="0" destOrd="0" presId="urn:microsoft.com/office/officeart/2005/8/layout/target3"/>
    <dgm:cxn modelId="{5EE2C80F-E1B3-4F66-9B68-27C52855C866}" srcId="{7871388F-9AA9-4863-AA89-379672E7F2B3}" destId="{ACD9DE93-26B7-4153-A79C-0ECDF8174B5C}" srcOrd="0" destOrd="0" parTransId="{850311EC-8B8C-44FE-A75B-9B6946C5253B}" sibTransId="{600FC827-1C86-41A0-82C2-73E86A0E4572}"/>
    <dgm:cxn modelId="{953BBE74-2DEA-4AA7-85B4-2ECF9F05C892}" type="presOf" srcId="{7871388F-9AA9-4863-AA89-379672E7F2B3}" destId="{0A2AB64B-1902-4770-B9E8-F8359F065108}" srcOrd="0" destOrd="0" presId="urn:microsoft.com/office/officeart/2005/8/layout/target3"/>
    <dgm:cxn modelId="{6ECD9124-A3DB-4A78-8C59-029F84D398BF}" type="presOf" srcId="{184005BD-4C71-4341-852A-06F98D20B0A5}" destId="{0C1FB156-39C4-43C0-9DA5-81B61BD45815}" srcOrd="0" destOrd="0" presId="urn:microsoft.com/office/officeart/2005/8/layout/target3"/>
    <dgm:cxn modelId="{8B294BD1-1008-4672-8638-4858CE8BE518}" type="presParOf" srcId="{0A2AB64B-1902-4770-B9E8-F8359F065108}" destId="{69B27232-5528-4AC6-9351-53F054B2C269}" srcOrd="0" destOrd="0" presId="urn:microsoft.com/office/officeart/2005/8/layout/target3"/>
    <dgm:cxn modelId="{F4B09B30-629D-4204-8867-63D0BF510D2A}" type="presParOf" srcId="{0A2AB64B-1902-4770-B9E8-F8359F065108}" destId="{7F8F5286-C52E-4D00-9090-5EA02B693616}" srcOrd="1" destOrd="0" presId="urn:microsoft.com/office/officeart/2005/8/layout/target3"/>
    <dgm:cxn modelId="{A47F9BEA-66CF-4162-B0AB-DD692DF65695}" type="presParOf" srcId="{0A2AB64B-1902-4770-B9E8-F8359F065108}" destId="{92488EF0-DC69-461D-A10C-4CE2DA53E058}" srcOrd="2" destOrd="0" presId="urn:microsoft.com/office/officeart/2005/8/layout/target3"/>
    <dgm:cxn modelId="{6F9B64FA-07AE-4B9A-BBF4-2A05C5FD2DC2}" type="presParOf" srcId="{0A2AB64B-1902-4770-B9E8-F8359F065108}" destId="{E5F9CB53-A331-4941-8433-1B553B50486D}" srcOrd="3" destOrd="0" presId="urn:microsoft.com/office/officeart/2005/8/layout/target3"/>
    <dgm:cxn modelId="{9F858F89-934E-4DBC-AD45-A5E848A91459}" type="presParOf" srcId="{0A2AB64B-1902-4770-B9E8-F8359F065108}" destId="{FD270E3F-2D11-4787-8CFA-D0EAC36D00EF}" srcOrd="4" destOrd="0" presId="urn:microsoft.com/office/officeart/2005/8/layout/target3"/>
    <dgm:cxn modelId="{F6324478-717F-43C7-AA41-1CA2BC686EE6}" type="presParOf" srcId="{0A2AB64B-1902-4770-B9E8-F8359F065108}" destId="{0C1FB156-39C4-43C0-9DA5-81B61BD45815}" srcOrd="5" destOrd="0" presId="urn:microsoft.com/office/officeart/2005/8/layout/target3"/>
    <dgm:cxn modelId="{38DC1FBA-8A7E-452C-BBBF-F38D676EB250}" type="presParOf" srcId="{0A2AB64B-1902-4770-B9E8-F8359F065108}" destId="{91491C25-0738-470B-84EE-D576A5A872B0}" srcOrd="6" destOrd="0" presId="urn:microsoft.com/office/officeart/2005/8/layout/target3"/>
    <dgm:cxn modelId="{52E3E23F-D905-4E1D-8A9D-684DE59A0BA8}" type="presParOf" srcId="{0A2AB64B-1902-4770-B9E8-F8359F065108}" destId="{45B324DF-AE85-46C3-A379-1DCF1405CF5C}" srcOrd="7" destOrd="0" presId="urn:microsoft.com/office/officeart/2005/8/layout/target3"/>
    <dgm:cxn modelId="{E3AA0C38-A9E6-4F56-920A-27B6A4E6E880}" type="presParOf" srcId="{0A2AB64B-1902-4770-B9E8-F8359F065108}" destId="{C9D3A462-7849-495E-B133-C063EE72A91C}" srcOrd="8" destOrd="0" presId="urn:microsoft.com/office/officeart/2005/8/layout/target3"/>
    <dgm:cxn modelId="{25E10CF7-91BB-45E6-B17B-03F40627B9AE}" type="presParOf" srcId="{0A2AB64B-1902-4770-B9E8-F8359F065108}" destId="{7FE1F6E2-4588-4F22-BE84-EB05EA2E8282}" srcOrd="9" destOrd="0" presId="urn:microsoft.com/office/officeart/2005/8/layout/target3"/>
    <dgm:cxn modelId="{F1F2E7E1-9DFC-454F-99E6-D8E39CB907F1}" type="presParOf" srcId="{0A2AB64B-1902-4770-B9E8-F8359F065108}" destId="{28C032AC-8E18-4EB5-8745-730C178EA59B}" srcOrd="10" destOrd="0" presId="urn:microsoft.com/office/officeart/2005/8/layout/target3"/>
    <dgm:cxn modelId="{1F0A6C56-558B-45C6-BE05-C0768018D800}" type="presParOf" srcId="{0A2AB64B-1902-4770-B9E8-F8359F065108}" destId="{791B7295-AFB8-4EBB-A7CB-A697CD74613F}" srcOrd="11" destOrd="0" presId="urn:microsoft.com/office/officeart/2005/8/layout/target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06F4CB-9E3C-4F02-9827-C87AC6D01F59}" type="doc">
      <dgm:prSet loTypeId="urn:microsoft.com/office/officeart/2008/layout/PictureStrips" loCatId="list" qsTypeId="urn:microsoft.com/office/officeart/2005/8/quickstyle/simple1" qsCatId="simple" csTypeId="urn:microsoft.com/office/officeart/2005/8/colors/accent1_1" csCatId="accent1" phldr="1"/>
      <dgm:spPr/>
      <dgm:t>
        <a:bodyPr/>
        <a:lstStyle/>
        <a:p>
          <a:endParaRPr lang="es-MX"/>
        </a:p>
      </dgm:t>
    </dgm:pt>
    <dgm:pt modelId="{2AD2DE3D-A1F0-40CB-8C7E-B3AE2F3FA7FE}">
      <dgm:prSet/>
      <dgm:spPr/>
      <dgm:t>
        <a:bodyPr/>
        <a:lstStyle/>
        <a:p>
          <a:pPr rtl="0"/>
          <a:r>
            <a:rPr lang="es-MX" b="1" dirty="0" smtClean="0"/>
            <a:t>Solicitud de atención  (Anexo 1 ).</a:t>
          </a:r>
        </a:p>
        <a:p>
          <a:pPr rtl="0"/>
          <a:r>
            <a:rPr lang="es-MX" b="1" dirty="0" smtClean="0"/>
            <a:t>(llenar todos los campos)</a:t>
          </a:r>
          <a:endParaRPr lang="es-MX" b="1" dirty="0"/>
        </a:p>
      </dgm:t>
    </dgm:pt>
    <dgm:pt modelId="{DDB2D69B-E0BF-49FC-A3B1-2811704D1BF2}" type="parTrans" cxnId="{3A6F2101-A712-4DBB-8EAB-4DFBE70C0CE3}">
      <dgm:prSet/>
      <dgm:spPr/>
      <dgm:t>
        <a:bodyPr/>
        <a:lstStyle/>
        <a:p>
          <a:endParaRPr lang="es-MX"/>
        </a:p>
      </dgm:t>
    </dgm:pt>
    <dgm:pt modelId="{B9216F0F-8092-47FD-AD73-EEB8D93CAA6C}" type="sibTrans" cxnId="{3A6F2101-A712-4DBB-8EAB-4DFBE70C0CE3}">
      <dgm:prSet/>
      <dgm:spPr/>
      <dgm:t>
        <a:bodyPr/>
        <a:lstStyle/>
        <a:p>
          <a:endParaRPr lang="es-MX"/>
        </a:p>
      </dgm:t>
    </dgm:pt>
    <dgm:pt modelId="{2FD8CA95-DF79-4F7B-BE6B-0B4C753C75FF}">
      <dgm:prSet/>
      <dgm:spPr/>
      <dgm:t>
        <a:bodyPr/>
        <a:lstStyle/>
        <a:p>
          <a:pPr rtl="0"/>
          <a:r>
            <a:rPr lang="es-MX" b="1" dirty="0" smtClean="0"/>
            <a:t>Copia de RFC Actualizado.</a:t>
          </a:r>
        </a:p>
        <a:p>
          <a:pPr rtl="0"/>
          <a:r>
            <a:rPr lang="es-MX" b="1" dirty="0" smtClean="0"/>
            <a:t>(Constancia de Situación fiscal, Verificar numero de hojas y actividad, NO VENTA DE ALCOHOL)</a:t>
          </a:r>
          <a:endParaRPr lang="es-MX" b="1" dirty="0"/>
        </a:p>
      </dgm:t>
    </dgm:pt>
    <dgm:pt modelId="{993A7CA5-16CC-49EF-BB7E-CBE3B0BF87BA}" type="parTrans" cxnId="{D7570D3C-49FA-433A-91D0-24A495080E95}">
      <dgm:prSet/>
      <dgm:spPr/>
      <dgm:t>
        <a:bodyPr/>
        <a:lstStyle/>
        <a:p>
          <a:endParaRPr lang="es-MX"/>
        </a:p>
      </dgm:t>
    </dgm:pt>
    <dgm:pt modelId="{5BCC3779-350D-497F-BEB3-7914AEA055E6}" type="sibTrans" cxnId="{D7570D3C-49FA-433A-91D0-24A495080E95}">
      <dgm:prSet/>
      <dgm:spPr/>
      <dgm:t>
        <a:bodyPr/>
        <a:lstStyle/>
        <a:p>
          <a:endParaRPr lang="es-MX"/>
        </a:p>
      </dgm:t>
    </dgm:pt>
    <dgm:pt modelId="{DBB67F59-3C26-4B04-99CF-C904AA993BED}">
      <dgm:prSet/>
      <dgm:spPr/>
      <dgm:t>
        <a:bodyPr/>
        <a:lstStyle/>
        <a:p>
          <a:pPr rtl="0"/>
          <a:r>
            <a:rPr lang="es-MX" b="1" dirty="0" smtClean="0"/>
            <a:t>Identificación oficial  con domicilio.</a:t>
          </a:r>
        </a:p>
        <a:p>
          <a:pPr rtl="0"/>
          <a:r>
            <a:rPr lang="es-MX" b="1" dirty="0" smtClean="0"/>
            <a:t>(Vigente y legible)</a:t>
          </a:r>
          <a:endParaRPr lang="es-MX" b="1" dirty="0"/>
        </a:p>
      </dgm:t>
    </dgm:pt>
    <dgm:pt modelId="{026A98EB-7C58-402D-BB3F-3D8B61C9EED3}" type="parTrans" cxnId="{D83ADA5D-C526-4DFC-9822-E0625E069BA3}">
      <dgm:prSet/>
      <dgm:spPr/>
      <dgm:t>
        <a:bodyPr/>
        <a:lstStyle/>
        <a:p>
          <a:endParaRPr lang="es-MX"/>
        </a:p>
      </dgm:t>
    </dgm:pt>
    <dgm:pt modelId="{38B20A57-38CC-47DD-8D7D-122825916614}" type="sibTrans" cxnId="{D83ADA5D-C526-4DFC-9822-E0625E069BA3}">
      <dgm:prSet/>
      <dgm:spPr/>
      <dgm:t>
        <a:bodyPr/>
        <a:lstStyle/>
        <a:p>
          <a:endParaRPr lang="es-MX"/>
        </a:p>
      </dgm:t>
    </dgm:pt>
    <dgm:pt modelId="{4084461F-5954-44E4-8969-2D778CE6C244}">
      <dgm:prSet/>
      <dgm:spPr/>
      <dgm:t>
        <a:bodyPr/>
        <a:lstStyle/>
        <a:p>
          <a:pPr rtl="0"/>
          <a:r>
            <a:rPr lang="es-MX" b="1" dirty="0" smtClean="0"/>
            <a:t>Comprobante de domicilio de agua, luz, teléfono o predial</a:t>
          </a:r>
        </a:p>
        <a:p>
          <a:pPr rtl="0"/>
          <a:r>
            <a:rPr lang="es-MX" b="1" dirty="0" smtClean="0"/>
            <a:t>(antigüedad no mayor a 3 meses.)</a:t>
          </a:r>
          <a:endParaRPr lang="es-MX" b="1" dirty="0"/>
        </a:p>
      </dgm:t>
    </dgm:pt>
    <dgm:pt modelId="{4E9690CD-34C2-4C30-BC78-34762F9B52AF}" type="parTrans" cxnId="{D8BB004E-E957-4C87-B7A4-55302FB951E7}">
      <dgm:prSet/>
      <dgm:spPr/>
      <dgm:t>
        <a:bodyPr/>
        <a:lstStyle/>
        <a:p>
          <a:endParaRPr lang="es-MX"/>
        </a:p>
      </dgm:t>
    </dgm:pt>
    <dgm:pt modelId="{964834A9-AE1C-474F-8FBF-C0B9B30759D1}" type="sibTrans" cxnId="{D8BB004E-E957-4C87-B7A4-55302FB951E7}">
      <dgm:prSet/>
      <dgm:spPr/>
      <dgm:t>
        <a:bodyPr/>
        <a:lstStyle/>
        <a:p>
          <a:endParaRPr lang="es-MX"/>
        </a:p>
      </dgm:t>
    </dgm:pt>
    <dgm:pt modelId="{9705D105-8763-44F9-9657-06976B83B6F8}">
      <dgm:prSet/>
      <dgm:spPr/>
      <dgm:t>
        <a:bodyPr/>
        <a:lstStyle/>
        <a:p>
          <a:pPr rtl="0"/>
          <a:r>
            <a:rPr lang="es-MX" b="1" dirty="0" smtClean="0"/>
            <a:t>Cotización del equipo  que necesita con especificaciones.</a:t>
          </a:r>
        </a:p>
        <a:p>
          <a:pPr rtl="0"/>
          <a:r>
            <a:rPr lang="es-MX" b="1" dirty="0" smtClean="0"/>
            <a:t>(Verificar que no rebase el monto, incluya IVA, flete y Firma del Beneficiado)</a:t>
          </a:r>
          <a:endParaRPr lang="es-MX" b="1" dirty="0"/>
        </a:p>
      </dgm:t>
    </dgm:pt>
    <dgm:pt modelId="{6218BDC9-7ED0-47EC-85BA-ED7409DF43DF}" type="parTrans" cxnId="{32453632-F0EC-495D-868C-414E5EAA0943}">
      <dgm:prSet/>
      <dgm:spPr/>
      <dgm:t>
        <a:bodyPr/>
        <a:lstStyle/>
        <a:p>
          <a:endParaRPr lang="es-MX"/>
        </a:p>
      </dgm:t>
    </dgm:pt>
    <dgm:pt modelId="{A8B2E9C1-031A-4BE9-92A0-E8D0EBFBCDC1}" type="sibTrans" cxnId="{32453632-F0EC-495D-868C-414E5EAA0943}">
      <dgm:prSet/>
      <dgm:spPr/>
      <dgm:t>
        <a:bodyPr/>
        <a:lstStyle/>
        <a:p>
          <a:endParaRPr lang="es-MX"/>
        </a:p>
      </dgm:t>
    </dgm:pt>
    <dgm:pt modelId="{65696AE7-9E6B-4354-9B4B-7EC1FE56846F}">
      <dgm:prSet/>
      <dgm:spPr/>
      <dgm:t>
        <a:bodyPr/>
        <a:lstStyle/>
        <a:p>
          <a:pPr rtl="0"/>
          <a:r>
            <a:rPr lang="es-MX" b="1" dirty="0" smtClean="0"/>
            <a:t>En caso de que sea persona moral agregar copia del acta constitutiva y  poder notarial del representante legal. </a:t>
          </a:r>
          <a:endParaRPr lang="es-ES_tradnl" b="1" dirty="0"/>
        </a:p>
      </dgm:t>
    </dgm:pt>
    <dgm:pt modelId="{B35ABF3C-5742-4AB2-AA05-E0299F5C71E3}" type="parTrans" cxnId="{B3247C9C-636F-44A4-8BEF-A96F6E6ED56A}">
      <dgm:prSet/>
      <dgm:spPr/>
      <dgm:t>
        <a:bodyPr/>
        <a:lstStyle/>
        <a:p>
          <a:endParaRPr lang="es-MX"/>
        </a:p>
      </dgm:t>
    </dgm:pt>
    <dgm:pt modelId="{6AF7ADAB-6E93-410C-95ED-9E224425F0C5}" type="sibTrans" cxnId="{B3247C9C-636F-44A4-8BEF-A96F6E6ED56A}">
      <dgm:prSet/>
      <dgm:spPr/>
      <dgm:t>
        <a:bodyPr/>
        <a:lstStyle/>
        <a:p>
          <a:endParaRPr lang="es-MX"/>
        </a:p>
      </dgm:t>
    </dgm:pt>
    <dgm:pt modelId="{3A055A46-9FA7-42CA-B267-112175491926}">
      <dgm:prSet/>
      <dgm:spPr/>
      <dgm:t>
        <a:bodyPr/>
        <a:lstStyle/>
        <a:p>
          <a:pPr rtl="0"/>
          <a:endParaRPr lang="es-MX" dirty="0"/>
        </a:p>
      </dgm:t>
    </dgm:pt>
    <dgm:pt modelId="{027312B5-D3AA-47D6-8821-D4FA955620F9}" type="parTrans" cxnId="{B75C1015-24EA-4C9A-958B-A218A546C0A1}">
      <dgm:prSet/>
      <dgm:spPr/>
      <dgm:t>
        <a:bodyPr/>
        <a:lstStyle/>
        <a:p>
          <a:endParaRPr lang="es-MX"/>
        </a:p>
      </dgm:t>
    </dgm:pt>
    <dgm:pt modelId="{92F5C936-CEDF-4A12-AB01-35FD918B8A14}" type="sibTrans" cxnId="{B75C1015-24EA-4C9A-958B-A218A546C0A1}">
      <dgm:prSet/>
      <dgm:spPr/>
      <dgm:t>
        <a:bodyPr/>
        <a:lstStyle/>
        <a:p>
          <a:endParaRPr lang="es-MX"/>
        </a:p>
      </dgm:t>
    </dgm:pt>
    <dgm:pt modelId="{CC3D8F8B-22F4-41CC-9AC9-55FF90EECCE5}" type="pres">
      <dgm:prSet presAssocID="{E906F4CB-9E3C-4F02-9827-C87AC6D01F59}" presName="Name0" presStyleCnt="0">
        <dgm:presLayoutVars>
          <dgm:dir/>
          <dgm:resizeHandles val="exact"/>
        </dgm:presLayoutVars>
      </dgm:prSet>
      <dgm:spPr/>
      <dgm:t>
        <a:bodyPr/>
        <a:lstStyle/>
        <a:p>
          <a:endParaRPr lang="es-MX"/>
        </a:p>
      </dgm:t>
    </dgm:pt>
    <dgm:pt modelId="{B2179F3A-EBBA-4BA9-AD26-5B694E5F4899}" type="pres">
      <dgm:prSet presAssocID="{2AD2DE3D-A1F0-40CB-8C7E-B3AE2F3FA7FE}" presName="composite" presStyleCnt="0"/>
      <dgm:spPr/>
    </dgm:pt>
    <dgm:pt modelId="{713C2D31-6405-4D80-A71C-EF0EE18866EC}" type="pres">
      <dgm:prSet presAssocID="{2AD2DE3D-A1F0-40CB-8C7E-B3AE2F3FA7FE}" presName="rect1" presStyleLbl="trAlignAcc1" presStyleIdx="0" presStyleCnt="6">
        <dgm:presLayoutVars>
          <dgm:bulletEnabled val="1"/>
        </dgm:presLayoutVars>
      </dgm:prSet>
      <dgm:spPr/>
      <dgm:t>
        <a:bodyPr/>
        <a:lstStyle/>
        <a:p>
          <a:endParaRPr lang="es-MX"/>
        </a:p>
      </dgm:t>
    </dgm:pt>
    <dgm:pt modelId="{8568F16A-1216-4C0B-AAEF-A1763D6140D6}" type="pres">
      <dgm:prSet presAssocID="{2AD2DE3D-A1F0-40CB-8C7E-B3AE2F3FA7FE}" presName="rect2"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8000" r="-8000"/>
          </a:stretch>
        </a:blipFill>
      </dgm:spPr>
      <dgm:t>
        <a:bodyPr/>
        <a:lstStyle/>
        <a:p>
          <a:endParaRPr lang="es-MX"/>
        </a:p>
      </dgm:t>
    </dgm:pt>
    <dgm:pt modelId="{16B22023-8305-48AD-9519-A6467CDC1924}" type="pres">
      <dgm:prSet presAssocID="{B9216F0F-8092-47FD-AD73-EEB8D93CAA6C}" presName="sibTrans" presStyleCnt="0"/>
      <dgm:spPr/>
    </dgm:pt>
    <dgm:pt modelId="{15DC914D-3D6B-463A-84A5-01E871ED8610}" type="pres">
      <dgm:prSet presAssocID="{2FD8CA95-DF79-4F7B-BE6B-0B4C753C75FF}" presName="composite" presStyleCnt="0"/>
      <dgm:spPr/>
    </dgm:pt>
    <dgm:pt modelId="{D55AB1CA-BA9A-45A4-A111-81BA46203967}" type="pres">
      <dgm:prSet presAssocID="{2FD8CA95-DF79-4F7B-BE6B-0B4C753C75FF}" presName="rect1" presStyleLbl="trAlignAcc1" presStyleIdx="1" presStyleCnt="6">
        <dgm:presLayoutVars>
          <dgm:bulletEnabled val="1"/>
        </dgm:presLayoutVars>
      </dgm:prSet>
      <dgm:spPr/>
      <dgm:t>
        <a:bodyPr/>
        <a:lstStyle/>
        <a:p>
          <a:endParaRPr lang="es-MX"/>
        </a:p>
      </dgm:t>
    </dgm:pt>
    <dgm:pt modelId="{FF8ABC05-A7FD-4277-8BB0-62A6AECEF8E5}" type="pres">
      <dgm:prSet presAssocID="{2FD8CA95-DF79-4F7B-BE6B-0B4C753C75FF}" presName="rect2" presStyleLbl="fgImgPlace1" presStyleIdx="1" presStyleCnt="6" custLinFactNeighborX="4104" custLinFactNeighborY="5584"/>
      <dgm:spPr>
        <a:blipFill>
          <a:blip xmlns:r="http://schemas.openxmlformats.org/officeDocument/2006/relationships" r:embed="rId2">
            <a:extLst>
              <a:ext uri="{28A0092B-C50C-407E-A947-70E740481C1C}">
                <a14:useLocalDpi xmlns:a14="http://schemas.microsoft.com/office/drawing/2010/main" val="0"/>
              </a:ext>
            </a:extLst>
          </a:blip>
          <a:srcRect/>
          <a:stretch>
            <a:fillRect l="-50000" r="-50000"/>
          </a:stretch>
        </a:blipFill>
      </dgm:spPr>
      <dgm:t>
        <a:bodyPr/>
        <a:lstStyle/>
        <a:p>
          <a:endParaRPr lang="es-MX"/>
        </a:p>
      </dgm:t>
    </dgm:pt>
    <dgm:pt modelId="{901504EC-C7C6-46FD-9520-72B0BD4A8911}" type="pres">
      <dgm:prSet presAssocID="{5BCC3779-350D-497F-BEB3-7914AEA055E6}" presName="sibTrans" presStyleCnt="0"/>
      <dgm:spPr/>
    </dgm:pt>
    <dgm:pt modelId="{1A795B75-76AD-487F-B5FF-D8B60600B4F8}" type="pres">
      <dgm:prSet presAssocID="{DBB67F59-3C26-4B04-99CF-C904AA993BED}" presName="composite" presStyleCnt="0"/>
      <dgm:spPr/>
    </dgm:pt>
    <dgm:pt modelId="{A811F061-311F-49F1-BC95-2EDF8EAA46C7}" type="pres">
      <dgm:prSet presAssocID="{DBB67F59-3C26-4B04-99CF-C904AA993BED}" presName="rect1" presStyleLbl="trAlignAcc1" presStyleIdx="2" presStyleCnt="6">
        <dgm:presLayoutVars>
          <dgm:bulletEnabled val="1"/>
        </dgm:presLayoutVars>
      </dgm:prSet>
      <dgm:spPr/>
      <dgm:t>
        <a:bodyPr/>
        <a:lstStyle/>
        <a:p>
          <a:endParaRPr lang="es-MX"/>
        </a:p>
      </dgm:t>
    </dgm:pt>
    <dgm:pt modelId="{21E1F8F3-CC3E-4F03-A9EC-A885AD79E7D5}" type="pres">
      <dgm:prSet presAssocID="{DBB67F59-3C26-4B04-99CF-C904AA993BED}" presName="rect2" presStyleLbl="fgImgPlace1" presStyleIdx="2" presStyleCnt="6" custLinFactNeighborX="-5774" custLinFactNeighborY="-4028"/>
      <dgm:spPr>
        <a:blipFill>
          <a:blip xmlns:r="http://schemas.openxmlformats.org/officeDocument/2006/relationships" r:embed="rId3">
            <a:extLst>
              <a:ext uri="{28A0092B-C50C-407E-A947-70E740481C1C}">
                <a14:useLocalDpi xmlns:a14="http://schemas.microsoft.com/office/drawing/2010/main" val="0"/>
              </a:ext>
            </a:extLst>
          </a:blip>
          <a:srcRect/>
          <a:stretch>
            <a:fillRect l="-50000" r="-50000"/>
          </a:stretch>
        </a:blipFill>
      </dgm:spPr>
      <dgm:t>
        <a:bodyPr/>
        <a:lstStyle/>
        <a:p>
          <a:endParaRPr lang="es-MX"/>
        </a:p>
      </dgm:t>
    </dgm:pt>
    <dgm:pt modelId="{B35D294A-174B-45CE-890E-004768FE7A7B}" type="pres">
      <dgm:prSet presAssocID="{38B20A57-38CC-47DD-8D7D-122825916614}" presName="sibTrans" presStyleCnt="0"/>
      <dgm:spPr/>
    </dgm:pt>
    <dgm:pt modelId="{C5075BB1-0A7B-4E12-9CEA-80F0598D1B46}" type="pres">
      <dgm:prSet presAssocID="{4084461F-5954-44E4-8969-2D778CE6C244}" presName="composite" presStyleCnt="0"/>
      <dgm:spPr/>
    </dgm:pt>
    <dgm:pt modelId="{BA3B7D98-4B6F-4DFB-96DB-DED65F44ADBF}" type="pres">
      <dgm:prSet presAssocID="{4084461F-5954-44E4-8969-2D778CE6C244}" presName="rect1" presStyleLbl="trAlignAcc1" presStyleIdx="3" presStyleCnt="6">
        <dgm:presLayoutVars>
          <dgm:bulletEnabled val="1"/>
        </dgm:presLayoutVars>
      </dgm:prSet>
      <dgm:spPr/>
      <dgm:t>
        <a:bodyPr/>
        <a:lstStyle/>
        <a:p>
          <a:endParaRPr lang="es-MX"/>
        </a:p>
      </dgm:t>
    </dgm:pt>
    <dgm:pt modelId="{DE186E15-3202-4B56-BC02-FC840AE5CA52}" type="pres">
      <dgm:prSet presAssocID="{4084461F-5954-44E4-8969-2D778CE6C244}" presName="rect2" presStyleLbl="fgImgPlace1" presStyleIdx="3"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50000" r="-50000"/>
          </a:stretch>
        </a:blipFill>
      </dgm:spPr>
      <dgm:t>
        <a:bodyPr/>
        <a:lstStyle/>
        <a:p>
          <a:endParaRPr lang="es-MX"/>
        </a:p>
      </dgm:t>
    </dgm:pt>
    <dgm:pt modelId="{2D787F96-E188-4F5A-831F-7C617F262AD1}" type="pres">
      <dgm:prSet presAssocID="{964834A9-AE1C-474F-8FBF-C0B9B30759D1}" presName="sibTrans" presStyleCnt="0"/>
      <dgm:spPr/>
    </dgm:pt>
    <dgm:pt modelId="{3F471378-9113-4383-8C51-59EAD39E3B98}" type="pres">
      <dgm:prSet presAssocID="{9705D105-8763-44F9-9657-06976B83B6F8}" presName="composite" presStyleCnt="0"/>
      <dgm:spPr/>
    </dgm:pt>
    <dgm:pt modelId="{B13A6044-1025-411D-8077-A263A3677AD3}" type="pres">
      <dgm:prSet presAssocID="{9705D105-8763-44F9-9657-06976B83B6F8}" presName="rect1" presStyleLbl="trAlignAcc1" presStyleIdx="4" presStyleCnt="6">
        <dgm:presLayoutVars>
          <dgm:bulletEnabled val="1"/>
        </dgm:presLayoutVars>
      </dgm:prSet>
      <dgm:spPr/>
      <dgm:t>
        <a:bodyPr/>
        <a:lstStyle/>
        <a:p>
          <a:endParaRPr lang="es-MX"/>
        </a:p>
      </dgm:t>
    </dgm:pt>
    <dgm:pt modelId="{283704C1-84DD-4897-990C-2FEE1454664C}" type="pres">
      <dgm:prSet presAssocID="{9705D105-8763-44F9-9657-06976B83B6F8}" presName="rect2"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50000" r="-50000"/>
          </a:stretch>
        </a:blipFill>
      </dgm:spPr>
      <dgm:t>
        <a:bodyPr/>
        <a:lstStyle/>
        <a:p>
          <a:endParaRPr lang="es-MX"/>
        </a:p>
      </dgm:t>
    </dgm:pt>
    <dgm:pt modelId="{7945DB6A-200F-4736-B21A-E9B3AC5B67DB}" type="pres">
      <dgm:prSet presAssocID="{A8B2E9C1-031A-4BE9-92A0-E8D0EBFBCDC1}" presName="sibTrans" presStyleCnt="0"/>
      <dgm:spPr/>
    </dgm:pt>
    <dgm:pt modelId="{9EF289D0-4DDD-4C60-9E95-452A695212D5}" type="pres">
      <dgm:prSet presAssocID="{65696AE7-9E6B-4354-9B4B-7EC1FE56846F}" presName="composite" presStyleCnt="0"/>
      <dgm:spPr/>
    </dgm:pt>
    <dgm:pt modelId="{E1784647-3F64-42F4-A370-3CDA23DB7B0B}" type="pres">
      <dgm:prSet presAssocID="{65696AE7-9E6B-4354-9B4B-7EC1FE56846F}" presName="rect1" presStyleLbl="trAlignAcc1" presStyleIdx="5" presStyleCnt="6">
        <dgm:presLayoutVars>
          <dgm:bulletEnabled val="1"/>
        </dgm:presLayoutVars>
      </dgm:prSet>
      <dgm:spPr/>
      <dgm:t>
        <a:bodyPr/>
        <a:lstStyle/>
        <a:p>
          <a:endParaRPr lang="es-MX"/>
        </a:p>
      </dgm:t>
    </dgm:pt>
    <dgm:pt modelId="{43D975C5-281D-455E-B65B-7AA905531EEE}" type="pres">
      <dgm:prSet presAssocID="{65696AE7-9E6B-4354-9B4B-7EC1FE56846F}" presName="rect2"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50000" r="-50000"/>
          </a:stretch>
        </a:blipFill>
      </dgm:spPr>
      <dgm:t>
        <a:bodyPr/>
        <a:lstStyle/>
        <a:p>
          <a:endParaRPr lang="es-MX"/>
        </a:p>
      </dgm:t>
    </dgm:pt>
  </dgm:ptLst>
  <dgm:cxnLst>
    <dgm:cxn modelId="{3A6F2101-A712-4DBB-8EAB-4DFBE70C0CE3}" srcId="{E906F4CB-9E3C-4F02-9827-C87AC6D01F59}" destId="{2AD2DE3D-A1F0-40CB-8C7E-B3AE2F3FA7FE}" srcOrd="0" destOrd="0" parTransId="{DDB2D69B-E0BF-49FC-A3B1-2811704D1BF2}" sibTransId="{B9216F0F-8092-47FD-AD73-EEB8D93CAA6C}"/>
    <dgm:cxn modelId="{D8BB004E-E957-4C87-B7A4-55302FB951E7}" srcId="{E906F4CB-9E3C-4F02-9827-C87AC6D01F59}" destId="{4084461F-5954-44E4-8969-2D778CE6C244}" srcOrd="3" destOrd="0" parTransId="{4E9690CD-34C2-4C30-BC78-34762F9B52AF}" sibTransId="{964834A9-AE1C-474F-8FBF-C0B9B30759D1}"/>
    <dgm:cxn modelId="{449237F4-7924-4128-83FA-1E0D7CEC937E}" type="presOf" srcId="{E906F4CB-9E3C-4F02-9827-C87AC6D01F59}" destId="{CC3D8F8B-22F4-41CC-9AC9-55FF90EECCE5}" srcOrd="0" destOrd="0" presId="urn:microsoft.com/office/officeart/2008/layout/PictureStrips"/>
    <dgm:cxn modelId="{C13EAF0E-036E-439E-B3E5-D095F53FC4E2}" type="presOf" srcId="{4084461F-5954-44E4-8969-2D778CE6C244}" destId="{BA3B7D98-4B6F-4DFB-96DB-DED65F44ADBF}" srcOrd="0" destOrd="0" presId="urn:microsoft.com/office/officeart/2008/layout/PictureStrips"/>
    <dgm:cxn modelId="{A6AE2010-E498-486E-B775-37BA01D29826}" type="presOf" srcId="{DBB67F59-3C26-4B04-99CF-C904AA993BED}" destId="{A811F061-311F-49F1-BC95-2EDF8EAA46C7}" srcOrd="0" destOrd="0" presId="urn:microsoft.com/office/officeart/2008/layout/PictureStrips"/>
    <dgm:cxn modelId="{D83ADA5D-C526-4DFC-9822-E0625E069BA3}" srcId="{E906F4CB-9E3C-4F02-9827-C87AC6D01F59}" destId="{DBB67F59-3C26-4B04-99CF-C904AA993BED}" srcOrd="2" destOrd="0" parTransId="{026A98EB-7C58-402D-BB3F-3D8B61C9EED3}" sibTransId="{38B20A57-38CC-47DD-8D7D-122825916614}"/>
    <dgm:cxn modelId="{B75C1015-24EA-4C9A-958B-A218A546C0A1}" srcId="{65696AE7-9E6B-4354-9B4B-7EC1FE56846F}" destId="{3A055A46-9FA7-42CA-B267-112175491926}" srcOrd="0" destOrd="0" parTransId="{027312B5-D3AA-47D6-8821-D4FA955620F9}" sibTransId="{92F5C936-CEDF-4A12-AB01-35FD918B8A14}"/>
    <dgm:cxn modelId="{92E54FFA-89A0-414C-9FD9-0968A827568A}" type="presOf" srcId="{9705D105-8763-44F9-9657-06976B83B6F8}" destId="{B13A6044-1025-411D-8077-A263A3677AD3}" srcOrd="0" destOrd="0" presId="urn:microsoft.com/office/officeart/2008/layout/PictureStrips"/>
    <dgm:cxn modelId="{14508FE0-C1BF-487E-9327-7EBF7502E44C}" type="presOf" srcId="{65696AE7-9E6B-4354-9B4B-7EC1FE56846F}" destId="{E1784647-3F64-42F4-A370-3CDA23DB7B0B}" srcOrd="0" destOrd="0" presId="urn:microsoft.com/office/officeart/2008/layout/PictureStrips"/>
    <dgm:cxn modelId="{95424E98-4109-4A04-A9CD-65FF3E8FE7F7}" type="presOf" srcId="{3A055A46-9FA7-42CA-B267-112175491926}" destId="{E1784647-3F64-42F4-A370-3CDA23DB7B0B}" srcOrd="0" destOrd="1" presId="urn:microsoft.com/office/officeart/2008/layout/PictureStrips"/>
    <dgm:cxn modelId="{32453632-F0EC-495D-868C-414E5EAA0943}" srcId="{E906F4CB-9E3C-4F02-9827-C87AC6D01F59}" destId="{9705D105-8763-44F9-9657-06976B83B6F8}" srcOrd="4" destOrd="0" parTransId="{6218BDC9-7ED0-47EC-85BA-ED7409DF43DF}" sibTransId="{A8B2E9C1-031A-4BE9-92A0-E8D0EBFBCDC1}"/>
    <dgm:cxn modelId="{D7570D3C-49FA-433A-91D0-24A495080E95}" srcId="{E906F4CB-9E3C-4F02-9827-C87AC6D01F59}" destId="{2FD8CA95-DF79-4F7B-BE6B-0B4C753C75FF}" srcOrd="1" destOrd="0" parTransId="{993A7CA5-16CC-49EF-BB7E-CBE3B0BF87BA}" sibTransId="{5BCC3779-350D-497F-BEB3-7914AEA055E6}"/>
    <dgm:cxn modelId="{B3505198-4780-4CF8-8CED-7140C748A244}" type="presOf" srcId="{2AD2DE3D-A1F0-40CB-8C7E-B3AE2F3FA7FE}" destId="{713C2D31-6405-4D80-A71C-EF0EE18866EC}" srcOrd="0" destOrd="0" presId="urn:microsoft.com/office/officeart/2008/layout/PictureStrips"/>
    <dgm:cxn modelId="{B3247C9C-636F-44A4-8BEF-A96F6E6ED56A}" srcId="{E906F4CB-9E3C-4F02-9827-C87AC6D01F59}" destId="{65696AE7-9E6B-4354-9B4B-7EC1FE56846F}" srcOrd="5" destOrd="0" parTransId="{B35ABF3C-5742-4AB2-AA05-E0299F5C71E3}" sibTransId="{6AF7ADAB-6E93-410C-95ED-9E224425F0C5}"/>
    <dgm:cxn modelId="{6AE94102-4CE6-4DF8-BFB3-8094917D4DB1}" type="presOf" srcId="{2FD8CA95-DF79-4F7B-BE6B-0B4C753C75FF}" destId="{D55AB1CA-BA9A-45A4-A111-81BA46203967}" srcOrd="0" destOrd="0" presId="urn:microsoft.com/office/officeart/2008/layout/PictureStrips"/>
    <dgm:cxn modelId="{26AB7307-6EEA-4689-9B6B-44F18957CEBF}" type="presParOf" srcId="{CC3D8F8B-22F4-41CC-9AC9-55FF90EECCE5}" destId="{B2179F3A-EBBA-4BA9-AD26-5B694E5F4899}" srcOrd="0" destOrd="0" presId="urn:microsoft.com/office/officeart/2008/layout/PictureStrips"/>
    <dgm:cxn modelId="{6C7C2C3A-2E7C-4A5D-9FBF-20F0AE0EE7F6}" type="presParOf" srcId="{B2179F3A-EBBA-4BA9-AD26-5B694E5F4899}" destId="{713C2D31-6405-4D80-A71C-EF0EE18866EC}" srcOrd="0" destOrd="0" presId="urn:microsoft.com/office/officeart/2008/layout/PictureStrips"/>
    <dgm:cxn modelId="{68D205E9-EFAB-4051-958A-9BB8B21C8E87}" type="presParOf" srcId="{B2179F3A-EBBA-4BA9-AD26-5B694E5F4899}" destId="{8568F16A-1216-4C0B-AAEF-A1763D6140D6}" srcOrd="1" destOrd="0" presId="urn:microsoft.com/office/officeart/2008/layout/PictureStrips"/>
    <dgm:cxn modelId="{ADFDBBAC-EF66-4850-80C7-AEB61512D91E}" type="presParOf" srcId="{CC3D8F8B-22F4-41CC-9AC9-55FF90EECCE5}" destId="{16B22023-8305-48AD-9519-A6467CDC1924}" srcOrd="1" destOrd="0" presId="urn:microsoft.com/office/officeart/2008/layout/PictureStrips"/>
    <dgm:cxn modelId="{39C94EBC-84FF-49BC-B18F-68F1FE38B12A}" type="presParOf" srcId="{CC3D8F8B-22F4-41CC-9AC9-55FF90EECCE5}" destId="{15DC914D-3D6B-463A-84A5-01E871ED8610}" srcOrd="2" destOrd="0" presId="urn:microsoft.com/office/officeart/2008/layout/PictureStrips"/>
    <dgm:cxn modelId="{4CEA0172-E404-44E1-9C4A-07572679E269}" type="presParOf" srcId="{15DC914D-3D6B-463A-84A5-01E871ED8610}" destId="{D55AB1CA-BA9A-45A4-A111-81BA46203967}" srcOrd="0" destOrd="0" presId="urn:microsoft.com/office/officeart/2008/layout/PictureStrips"/>
    <dgm:cxn modelId="{4ABDA4C2-11F0-486F-9CE0-26C4436CA91E}" type="presParOf" srcId="{15DC914D-3D6B-463A-84A5-01E871ED8610}" destId="{FF8ABC05-A7FD-4277-8BB0-62A6AECEF8E5}" srcOrd="1" destOrd="0" presId="urn:microsoft.com/office/officeart/2008/layout/PictureStrips"/>
    <dgm:cxn modelId="{24C3D797-28C1-4FE5-977B-40514E811EA6}" type="presParOf" srcId="{CC3D8F8B-22F4-41CC-9AC9-55FF90EECCE5}" destId="{901504EC-C7C6-46FD-9520-72B0BD4A8911}" srcOrd="3" destOrd="0" presId="urn:microsoft.com/office/officeart/2008/layout/PictureStrips"/>
    <dgm:cxn modelId="{44914284-2FE7-49C9-85E1-2A2F788786DB}" type="presParOf" srcId="{CC3D8F8B-22F4-41CC-9AC9-55FF90EECCE5}" destId="{1A795B75-76AD-487F-B5FF-D8B60600B4F8}" srcOrd="4" destOrd="0" presId="urn:microsoft.com/office/officeart/2008/layout/PictureStrips"/>
    <dgm:cxn modelId="{5552FB3F-586D-48C8-BDFD-B72A1D7F9D6D}" type="presParOf" srcId="{1A795B75-76AD-487F-B5FF-D8B60600B4F8}" destId="{A811F061-311F-49F1-BC95-2EDF8EAA46C7}" srcOrd="0" destOrd="0" presId="urn:microsoft.com/office/officeart/2008/layout/PictureStrips"/>
    <dgm:cxn modelId="{2A35EACC-E959-46F0-8B04-2394894EBCB5}" type="presParOf" srcId="{1A795B75-76AD-487F-B5FF-D8B60600B4F8}" destId="{21E1F8F3-CC3E-4F03-A9EC-A885AD79E7D5}" srcOrd="1" destOrd="0" presId="urn:microsoft.com/office/officeart/2008/layout/PictureStrips"/>
    <dgm:cxn modelId="{C7F3BB86-238B-414D-AD51-AE4B0DB14114}" type="presParOf" srcId="{CC3D8F8B-22F4-41CC-9AC9-55FF90EECCE5}" destId="{B35D294A-174B-45CE-890E-004768FE7A7B}" srcOrd="5" destOrd="0" presId="urn:microsoft.com/office/officeart/2008/layout/PictureStrips"/>
    <dgm:cxn modelId="{88890542-C651-4C28-A5C7-BE745D55A330}" type="presParOf" srcId="{CC3D8F8B-22F4-41CC-9AC9-55FF90EECCE5}" destId="{C5075BB1-0A7B-4E12-9CEA-80F0598D1B46}" srcOrd="6" destOrd="0" presId="urn:microsoft.com/office/officeart/2008/layout/PictureStrips"/>
    <dgm:cxn modelId="{4B5BFEFA-E98A-47D3-AF12-48AC42CADBD5}" type="presParOf" srcId="{C5075BB1-0A7B-4E12-9CEA-80F0598D1B46}" destId="{BA3B7D98-4B6F-4DFB-96DB-DED65F44ADBF}" srcOrd="0" destOrd="0" presId="urn:microsoft.com/office/officeart/2008/layout/PictureStrips"/>
    <dgm:cxn modelId="{5B21083E-D7BB-428E-82BD-7F7C0CCEBFA2}" type="presParOf" srcId="{C5075BB1-0A7B-4E12-9CEA-80F0598D1B46}" destId="{DE186E15-3202-4B56-BC02-FC840AE5CA52}" srcOrd="1" destOrd="0" presId="urn:microsoft.com/office/officeart/2008/layout/PictureStrips"/>
    <dgm:cxn modelId="{9FD16ABE-EEB0-404C-B63D-53D226DF85E9}" type="presParOf" srcId="{CC3D8F8B-22F4-41CC-9AC9-55FF90EECCE5}" destId="{2D787F96-E188-4F5A-831F-7C617F262AD1}" srcOrd="7" destOrd="0" presId="urn:microsoft.com/office/officeart/2008/layout/PictureStrips"/>
    <dgm:cxn modelId="{4D0F3E26-F63A-497E-A9D2-CDFAD08A8023}" type="presParOf" srcId="{CC3D8F8B-22F4-41CC-9AC9-55FF90EECCE5}" destId="{3F471378-9113-4383-8C51-59EAD39E3B98}" srcOrd="8" destOrd="0" presId="urn:microsoft.com/office/officeart/2008/layout/PictureStrips"/>
    <dgm:cxn modelId="{1D4AEB23-999A-43F9-A62B-B1D3E67B33A9}" type="presParOf" srcId="{3F471378-9113-4383-8C51-59EAD39E3B98}" destId="{B13A6044-1025-411D-8077-A263A3677AD3}" srcOrd="0" destOrd="0" presId="urn:microsoft.com/office/officeart/2008/layout/PictureStrips"/>
    <dgm:cxn modelId="{E7322B3A-D892-49E0-8261-4C6EF507CEC5}" type="presParOf" srcId="{3F471378-9113-4383-8C51-59EAD39E3B98}" destId="{283704C1-84DD-4897-990C-2FEE1454664C}" srcOrd="1" destOrd="0" presId="urn:microsoft.com/office/officeart/2008/layout/PictureStrips"/>
    <dgm:cxn modelId="{BF1E458F-8682-4AA0-83F5-CD8B65B07038}" type="presParOf" srcId="{CC3D8F8B-22F4-41CC-9AC9-55FF90EECCE5}" destId="{7945DB6A-200F-4736-B21A-E9B3AC5B67DB}" srcOrd="9" destOrd="0" presId="urn:microsoft.com/office/officeart/2008/layout/PictureStrips"/>
    <dgm:cxn modelId="{20D384B2-1578-4239-9DA1-1648827BE1C4}" type="presParOf" srcId="{CC3D8F8B-22F4-41CC-9AC9-55FF90EECCE5}" destId="{9EF289D0-4DDD-4C60-9E95-452A695212D5}" srcOrd="10" destOrd="0" presId="urn:microsoft.com/office/officeart/2008/layout/PictureStrips"/>
    <dgm:cxn modelId="{6A4A473E-D1F6-4870-91C9-09AC2E096833}" type="presParOf" srcId="{9EF289D0-4DDD-4C60-9E95-452A695212D5}" destId="{E1784647-3F64-42F4-A370-3CDA23DB7B0B}" srcOrd="0" destOrd="0" presId="urn:microsoft.com/office/officeart/2008/layout/PictureStrips"/>
    <dgm:cxn modelId="{D839574B-D36C-4A0D-B07D-6D8E4228B06E}" type="presParOf" srcId="{9EF289D0-4DDD-4C60-9E95-452A695212D5}" destId="{43D975C5-281D-455E-B65B-7AA905531EEE}" srcOrd="1" destOrd="0" presId="urn:microsoft.com/office/officeart/2008/layout/PictureStrip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F699A9-6D94-425B-96B6-0952C5A22406}" type="doc">
      <dgm:prSet loTypeId="urn:microsoft.com/office/officeart/2005/8/layout/vProcess5" loCatId="process" qsTypeId="urn:microsoft.com/office/officeart/2005/8/quickstyle/simple1" qsCatId="simple" csTypeId="urn:microsoft.com/office/officeart/2005/8/colors/colorful5" csCatId="colorful" phldr="1"/>
      <dgm:spPr/>
      <dgm:t>
        <a:bodyPr/>
        <a:lstStyle/>
        <a:p>
          <a:endParaRPr lang="es-MX"/>
        </a:p>
      </dgm:t>
    </dgm:pt>
    <dgm:pt modelId="{07988C17-4712-4355-A1EA-EDFF45A21E1A}">
      <dgm:prSet phldrT="[Texto]"/>
      <dgm:spPr>
        <a:solidFill>
          <a:schemeClr val="tx2">
            <a:lumMod val="75000"/>
          </a:schemeClr>
        </a:solidFill>
      </dgm:spPr>
      <dgm:t>
        <a:bodyPr/>
        <a:lstStyle/>
        <a:p>
          <a:r>
            <a:rPr lang="es-MX" dirty="0" smtClean="0"/>
            <a:t>Una vez recibido el oficio de solicitud por parte de la Entidad responsable con: </a:t>
          </a:r>
        </a:p>
        <a:p>
          <a:r>
            <a:rPr lang="es-MX" dirty="0" smtClean="0"/>
            <a:t>-Padrón de beneficiados</a:t>
          </a:r>
        </a:p>
        <a:p>
          <a:r>
            <a:rPr lang="es-MX" dirty="0" smtClean="0"/>
            <a:t>-Expedientes debidamente requisitados:</a:t>
          </a:r>
          <a:endParaRPr lang="es-MX" dirty="0"/>
        </a:p>
      </dgm:t>
    </dgm:pt>
    <dgm:pt modelId="{23AC371F-1B06-4B58-BE40-27C7ACF9860F}" type="parTrans" cxnId="{8EB0C714-1A27-4464-97B2-60678823092B}">
      <dgm:prSet/>
      <dgm:spPr/>
      <dgm:t>
        <a:bodyPr/>
        <a:lstStyle/>
        <a:p>
          <a:endParaRPr lang="es-MX"/>
        </a:p>
      </dgm:t>
    </dgm:pt>
    <dgm:pt modelId="{CA1EE562-1CAC-4C78-918B-D996F00A6113}" type="sibTrans" cxnId="{8EB0C714-1A27-4464-97B2-60678823092B}">
      <dgm:prSet/>
      <dgm:spPr/>
      <dgm:t>
        <a:bodyPr/>
        <a:lstStyle/>
        <a:p>
          <a:endParaRPr lang="es-MX" dirty="0"/>
        </a:p>
      </dgm:t>
    </dgm:pt>
    <dgm:pt modelId="{7CCE8C30-1DAE-4AB9-92B3-74E6E346F5F1}">
      <dgm:prSet/>
      <dgm:spPr>
        <a:solidFill>
          <a:schemeClr val="tx2">
            <a:lumMod val="60000"/>
            <a:lumOff val="40000"/>
          </a:schemeClr>
        </a:solidFill>
      </dgm:spPr>
      <dgm:t>
        <a:bodyPr/>
        <a:lstStyle/>
        <a:p>
          <a:r>
            <a:rPr lang="es-MX" dirty="0" smtClean="0"/>
            <a:t>Se procede a la validación de la integración de los expedientes, que cumplen con lo establecido en la convocatoria y las presentes reglas de operación  </a:t>
          </a:r>
        </a:p>
      </dgm:t>
    </dgm:pt>
    <dgm:pt modelId="{07E6B954-364F-450B-B3B7-15C610FC255E}" type="parTrans" cxnId="{F868A0BE-3401-47E8-870A-3E28EBC0CEDC}">
      <dgm:prSet/>
      <dgm:spPr/>
      <dgm:t>
        <a:bodyPr/>
        <a:lstStyle/>
        <a:p>
          <a:endParaRPr lang="es-MX"/>
        </a:p>
      </dgm:t>
    </dgm:pt>
    <dgm:pt modelId="{358DD712-CA60-419A-92CD-EE568AD3EFE2}" type="sibTrans" cxnId="{F868A0BE-3401-47E8-870A-3E28EBC0CEDC}">
      <dgm:prSet/>
      <dgm:spPr/>
      <dgm:t>
        <a:bodyPr/>
        <a:lstStyle/>
        <a:p>
          <a:endParaRPr lang="es-MX" dirty="0"/>
        </a:p>
      </dgm:t>
    </dgm:pt>
    <dgm:pt modelId="{65513C67-E167-43EE-B26E-0A59EA8E7FEC}">
      <dgm:prSet/>
      <dgm:spPr/>
      <dgm:t>
        <a:bodyPr/>
        <a:lstStyle/>
        <a:p>
          <a:r>
            <a:rPr lang="es-MX" dirty="0" smtClean="0"/>
            <a:t>En caso contrario, se regresa el total de los expedientes a la Entidad Responsable para complementar, actualizar, o en su defecto sustituir a la Unidad Económica beneficiada</a:t>
          </a:r>
        </a:p>
      </dgm:t>
    </dgm:pt>
    <dgm:pt modelId="{322BFFDA-7AB8-437D-BA14-D8A5BD5BA1BC}" type="parTrans" cxnId="{DE037922-CFDB-4C13-974B-D5CB40949EDE}">
      <dgm:prSet/>
      <dgm:spPr/>
      <dgm:t>
        <a:bodyPr/>
        <a:lstStyle/>
        <a:p>
          <a:endParaRPr lang="es-MX"/>
        </a:p>
      </dgm:t>
    </dgm:pt>
    <dgm:pt modelId="{89224AE7-5571-4806-A000-E3A8CD5AB87A}" type="sibTrans" cxnId="{DE037922-CFDB-4C13-974B-D5CB40949EDE}">
      <dgm:prSet/>
      <dgm:spPr/>
      <dgm:t>
        <a:bodyPr/>
        <a:lstStyle/>
        <a:p>
          <a:endParaRPr lang="es-MX"/>
        </a:p>
      </dgm:t>
    </dgm:pt>
    <dgm:pt modelId="{4DC444B3-7C2D-4D74-9DAC-4174FF00E36C}" type="pres">
      <dgm:prSet presAssocID="{E1F699A9-6D94-425B-96B6-0952C5A22406}" presName="outerComposite" presStyleCnt="0">
        <dgm:presLayoutVars>
          <dgm:chMax val="5"/>
          <dgm:dir/>
          <dgm:resizeHandles val="exact"/>
        </dgm:presLayoutVars>
      </dgm:prSet>
      <dgm:spPr/>
      <dgm:t>
        <a:bodyPr/>
        <a:lstStyle/>
        <a:p>
          <a:endParaRPr lang="es-MX"/>
        </a:p>
      </dgm:t>
    </dgm:pt>
    <dgm:pt modelId="{32286492-94E1-4474-A1D2-B2F625640E23}" type="pres">
      <dgm:prSet presAssocID="{E1F699A9-6D94-425B-96B6-0952C5A22406}" presName="dummyMaxCanvas" presStyleCnt="0">
        <dgm:presLayoutVars/>
      </dgm:prSet>
      <dgm:spPr/>
    </dgm:pt>
    <dgm:pt modelId="{43424F90-DA88-4B74-8F39-311BCCC6BEE4}" type="pres">
      <dgm:prSet presAssocID="{E1F699A9-6D94-425B-96B6-0952C5A22406}" presName="ThreeNodes_1" presStyleLbl="node1" presStyleIdx="0" presStyleCnt="3">
        <dgm:presLayoutVars>
          <dgm:bulletEnabled val="1"/>
        </dgm:presLayoutVars>
      </dgm:prSet>
      <dgm:spPr/>
      <dgm:t>
        <a:bodyPr/>
        <a:lstStyle/>
        <a:p>
          <a:endParaRPr lang="es-MX"/>
        </a:p>
      </dgm:t>
    </dgm:pt>
    <dgm:pt modelId="{3D488835-670A-4C5E-A8B4-AC2FCFBE8834}" type="pres">
      <dgm:prSet presAssocID="{E1F699A9-6D94-425B-96B6-0952C5A22406}" presName="ThreeNodes_2" presStyleLbl="node1" presStyleIdx="1" presStyleCnt="3">
        <dgm:presLayoutVars>
          <dgm:bulletEnabled val="1"/>
        </dgm:presLayoutVars>
      </dgm:prSet>
      <dgm:spPr/>
      <dgm:t>
        <a:bodyPr/>
        <a:lstStyle/>
        <a:p>
          <a:endParaRPr lang="es-MX"/>
        </a:p>
      </dgm:t>
    </dgm:pt>
    <dgm:pt modelId="{B64A85A7-F9BC-4827-94DC-7F1C08EEE20E}" type="pres">
      <dgm:prSet presAssocID="{E1F699A9-6D94-425B-96B6-0952C5A22406}" presName="ThreeNodes_3" presStyleLbl="node1" presStyleIdx="2" presStyleCnt="3">
        <dgm:presLayoutVars>
          <dgm:bulletEnabled val="1"/>
        </dgm:presLayoutVars>
      </dgm:prSet>
      <dgm:spPr/>
      <dgm:t>
        <a:bodyPr/>
        <a:lstStyle/>
        <a:p>
          <a:endParaRPr lang="es-MX"/>
        </a:p>
      </dgm:t>
    </dgm:pt>
    <dgm:pt modelId="{FF57D9F1-F0C9-4C65-9DC6-EEC095CB9961}" type="pres">
      <dgm:prSet presAssocID="{E1F699A9-6D94-425B-96B6-0952C5A22406}" presName="ThreeConn_1-2" presStyleLbl="fgAccFollowNode1" presStyleIdx="0" presStyleCnt="2">
        <dgm:presLayoutVars>
          <dgm:bulletEnabled val="1"/>
        </dgm:presLayoutVars>
      </dgm:prSet>
      <dgm:spPr/>
      <dgm:t>
        <a:bodyPr/>
        <a:lstStyle/>
        <a:p>
          <a:endParaRPr lang="es-MX"/>
        </a:p>
      </dgm:t>
    </dgm:pt>
    <dgm:pt modelId="{00641312-A79C-4A0B-A0BF-9FEF2F6B25A7}" type="pres">
      <dgm:prSet presAssocID="{E1F699A9-6D94-425B-96B6-0952C5A22406}" presName="ThreeConn_2-3" presStyleLbl="fgAccFollowNode1" presStyleIdx="1" presStyleCnt="2">
        <dgm:presLayoutVars>
          <dgm:bulletEnabled val="1"/>
        </dgm:presLayoutVars>
      </dgm:prSet>
      <dgm:spPr/>
      <dgm:t>
        <a:bodyPr/>
        <a:lstStyle/>
        <a:p>
          <a:endParaRPr lang="es-MX"/>
        </a:p>
      </dgm:t>
    </dgm:pt>
    <dgm:pt modelId="{A1633D95-1367-475D-B3D7-41ED950C224F}" type="pres">
      <dgm:prSet presAssocID="{E1F699A9-6D94-425B-96B6-0952C5A22406}" presName="ThreeNodes_1_text" presStyleLbl="node1" presStyleIdx="2" presStyleCnt="3">
        <dgm:presLayoutVars>
          <dgm:bulletEnabled val="1"/>
        </dgm:presLayoutVars>
      </dgm:prSet>
      <dgm:spPr/>
      <dgm:t>
        <a:bodyPr/>
        <a:lstStyle/>
        <a:p>
          <a:endParaRPr lang="es-MX"/>
        </a:p>
      </dgm:t>
    </dgm:pt>
    <dgm:pt modelId="{69B12DCF-7D99-4D1E-88BA-4ADFD67E2487}" type="pres">
      <dgm:prSet presAssocID="{E1F699A9-6D94-425B-96B6-0952C5A22406}" presName="ThreeNodes_2_text" presStyleLbl="node1" presStyleIdx="2" presStyleCnt="3">
        <dgm:presLayoutVars>
          <dgm:bulletEnabled val="1"/>
        </dgm:presLayoutVars>
      </dgm:prSet>
      <dgm:spPr/>
      <dgm:t>
        <a:bodyPr/>
        <a:lstStyle/>
        <a:p>
          <a:endParaRPr lang="es-MX"/>
        </a:p>
      </dgm:t>
    </dgm:pt>
    <dgm:pt modelId="{EFE53EF6-99A4-46AA-B6C9-542F23C2E13C}" type="pres">
      <dgm:prSet presAssocID="{E1F699A9-6D94-425B-96B6-0952C5A22406}" presName="ThreeNodes_3_text" presStyleLbl="node1" presStyleIdx="2" presStyleCnt="3">
        <dgm:presLayoutVars>
          <dgm:bulletEnabled val="1"/>
        </dgm:presLayoutVars>
      </dgm:prSet>
      <dgm:spPr/>
      <dgm:t>
        <a:bodyPr/>
        <a:lstStyle/>
        <a:p>
          <a:endParaRPr lang="es-MX"/>
        </a:p>
      </dgm:t>
    </dgm:pt>
  </dgm:ptLst>
  <dgm:cxnLst>
    <dgm:cxn modelId="{0B18E6ED-2D88-4599-A4C3-393AB78BDBE8}" type="presOf" srcId="{7CCE8C30-1DAE-4AB9-92B3-74E6E346F5F1}" destId="{69B12DCF-7D99-4D1E-88BA-4ADFD67E2487}" srcOrd="1" destOrd="0" presId="urn:microsoft.com/office/officeart/2005/8/layout/vProcess5"/>
    <dgm:cxn modelId="{C5FF1176-7499-48AA-9068-887070B434CA}" type="presOf" srcId="{07988C17-4712-4355-A1EA-EDFF45A21E1A}" destId="{43424F90-DA88-4B74-8F39-311BCCC6BEE4}" srcOrd="0" destOrd="0" presId="urn:microsoft.com/office/officeart/2005/8/layout/vProcess5"/>
    <dgm:cxn modelId="{DE037922-CFDB-4C13-974B-D5CB40949EDE}" srcId="{E1F699A9-6D94-425B-96B6-0952C5A22406}" destId="{65513C67-E167-43EE-B26E-0A59EA8E7FEC}" srcOrd="2" destOrd="0" parTransId="{322BFFDA-7AB8-437D-BA14-D8A5BD5BA1BC}" sibTransId="{89224AE7-5571-4806-A000-E3A8CD5AB87A}"/>
    <dgm:cxn modelId="{8EB0C714-1A27-4464-97B2-60678823092B}" srcId="{E1F699A9-6D94-425B-96B6-0952C5A22406}" destId="{07988C17-4712-4355-A1EA-EDFF45A21E1A}" srcOrd="0" destOrd="0" parTransId="{23AC371F-1B06-4B58-BE40-27C7ACF9860F}" sibTransId="{CA1EE562-1CAC-4C78-918B-D996F00A6113}"/>
    <dgm:cxn modelId="{CB418B12-54F7-4390-AB46-664A71D7FF7E}" type="presOf" srcId="{65513C67-E167-43EE-B26E-0A59EA8E7FEC}" destId="{B64A85A7-F9BC-4827-94DC-7F1C08EEE20E}" srcOrd="0" destOrd="0" presId="urn:microsoft.com/office/officeart/2005/8/layout/vProcess5"/>
    <dgm:cxn modelId="{DFCBF4E0-5A08-44E5-B291-7F867DE7B511}" type="presOf" srcId="{07988C17-4712-4355-A1EA-EDFF45A21E1A}" destId="{A1633D95-1367-475D-B3D7-41ED950C224F}" srcOrd="1" destOrd="0" presId="urn:microsoft.com/office/officeart/2005/8/layout/vProcess5"/>
    <dgm:cxn modelId="{0AFBACFE-8947-426C-A1F5-3BE8D8FD9938}" type="presOf" srcId="{CA1EE562-1CAC-4C78-918B-D996F00A6113}" destId="{FF57D9F1-F0C9-4C65-9DC6-EEC095CB9961}" srcOrd="0" destOrd="0" presId="urn:microsoft.com/office/officeart/2005/8/layout/vProcess5"/>
    <dgm:cxn modelId="{DFB152E6-63CB-4D8D-84A7-F205D0E8B20D}" type="presOf" srcId="{E1F699A9-6D94-425B-96B6-0952C5A22406}" destId="{4DC444B3-7C2D-4D74-9DAC-4174FF00E36C}" srcOrd="0" destOrd="0" presId="urn:microsoft.com/office/officeart/2005/8/layout/vProcess5"/>
    <dgm:cxn modelId="{F868A0BE-3401-47E8-870A-3E28EBC0CEDC}" srcId="{E1F699A9-6D94-425B-96B6-0952C5A22406}" destId="{7CCE8C30-1DAE-4AB9-92B3-74E6E346F5F1}" srcOrd="1" destOrd="0" parTransId="{07E6B954-364F-450B-B3B7-15C610FC255E}" sibTransId="{358DD712-CA60-419A-92CD-EE568AD3EFE2}"/>
    <dgm:cxn modelId="{C98FC9D7-E902-4CA4-8779-C94F37F8826A}" type="presOf" srcId="{65513C67-E167-43EE-B26E-0A59EA8E7FEC}" destId="{EFE53EF6-99A4-46AA-B6C9-542F23C2E13C}" srcOrd="1" destOrd="0" presId="urn:microsoft.com/office/officeart/2005/8/layout/vProcess5"/>
    <dgm:cxn modelId="{9F1FD12F-FBE7-416E-AA3D-1EB110BC1802}" type="presOf" srcId="{7CCE8C30-1DAE-4AB9-92B3-74E6E346F5F1}" destId="{3D488835-670A-4C5E-A8B4-AC2FCFBE8834}" srcOrd="0" destOrd="0" presId="urn:microsoft.com/office/officeart/2005/8/layout/vProcess5"/>
    <dgm:cxn modelId="{15ECE9C7-8EE4-41C4-99C7-44939AF3C858}" type="presOf" srcId="{358DD712-CA60-419A-92CD-EE568AD3EFE2}" destId="{00641312-A79C-4A0B-A0BF-9FEF2F6B25A7}" srcOrd="0" destOrd="0" presId="urn:microsoft.com/office/officeart/2005/8/layout/vProcess5"/>
    <dgm:cxn modelId="{B0AB6ECA-D35C-4353-A398-C4B2D2416373}" type="presParOf" srcId="{4DC444B3-7C2D-4D74-9DAC-4174FF00E36C}" destId="{32286492-94E1-4474-A1D2-B2F625640E23}" srcOrd="0" destOrd="0" presId="urn:microsoft.com/office/officeart/2005/8/layout/vProcess5"/>
    <dgm:cxn modelId="{B1EFDA3A-8816-4001-AAFD-0682C6A85F6F}" type="presParOf" srcId="{4DC444B3-7C2D-4D74-9DAC-4174FF00E36C}" destId="{43424F90-DA88-4B74-8F39-311BCCC6BEE4}" srcOrd="1" destOrd="0" presId="urn:microsoft.com/office/officeart/2005/8/layout/vProcess5"/>
    <dgm:cxn modelId="{845F6573-196B-427D-93AD-5AD360D07E72}" type="presParOf" srcId="{4DC444B3-7C2D-4D74-9DAC-4174FF00E36C}" destId="{3D488835-670A-4C5E-A8B4-AC2FCFBE8834}" srcOrd="2" destOrd="0" presId="urn:microsoft.com/office/officeart/2005/8/layout/vProcess5"/>
    <dgm:cxn modelId="{83E2B153-8B50-441C-90E9-C6350A5AE1D7}" type="presParOf" srcId="{4DC444B3-7C2D-4D74-9DAC-4174FF00E36C}" destId="{B64A85A7-F9BC-4827-94DC-7F1C08EEE20E}" srcOrd="3" destOrd="0" presId="urn:microsoft.com/office/officeart/2005/8/layout/vProcess5"/>
    <dgm:cxn modelId="{41342822-0CD0-48FC-A915-D487178737E4}" type="presParOf" srcId="{4DC444B3-7C2D-4D74-9DAC-4174FF00E36C}" destId="{FF57D9F1-F0C9-4C65-9DC6-EEC095CB9961}" srcOrd="4" destOrd="0" presId="urn:microsoft.com/office/officeart/2005/8/layout/vProcess5"/>
    <dgm:cxn modelId="{6BA865EA-7ED7-49C6-979D-BDBE4B6FE6C4}" type="presParOf" srcId="{4DC444B3-7C2D-4D74-9DAC-4174FF00E36C}" destId="{00641312-A79C-4A0B-A0BF-9FEF2F6B25A7}" srcOrd="5" destOrd="0" presId="urn:microsoft.com/office/officeart/2005/8/layout/vProcess5"/>
    <dgm:cxn modelId="{EA5BBEBF-C9B3-4E8F-8544-2A8747157E81}" type="presParOf" srcId="{4DC444B3-7C2D-4D74-9DAC-4174FF00E36C}" destId="{A1633D95-1367-475D-B3D7-41ED950C224F}" srcOrd="6" destOrd="0" presId="urn:microsoft.com/office/officeart/2005/8/layout/vProcess5"/>
    <dgm:cxn modelId="{643C16B3-DB91-4424-9218-1C309385B875}" type="presParOf" srcId="{4DC444B3-7C2D-4D74-9DAC-4174FF00E36C}" destId="{69B12DCF-7D99-4D1E-88BA-4ADFD67E2487}" srcOrd="7" destOrd="0" presId="urn:microsoft.com/office/officeart/2005/8/layout/vProcess5"/>
    <dgm:cxn modelId="{81C11430-B58A-4FB7-9688-9471232E9014}" type="presParOf" srcId="{4DC444B3-7C2D-4D74-9DAC-4174FF00E36C}" destId="{EFE53EF6-99A4-46AA-B6C9-542F23C2E13C}" srcOrd="8" destOrd="0" presId="urn:microsoft.com/office/officeart/2005/8/layout/vProcess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1F38013-8555-49F8-9351-5A5C81FD4F66}" type="doc">
      <dgm:prSet loTypeId="urn:microsoft.com/office/officeart/2005/8/layout/equation2" loCatId="process" qsTypeId="urn:microsoft.com/office/officeart/2005/8/quickstyle/3d1" qsCatId="3D" csTypeId="urn:microsoft.com/office/officeart/2005/8/colors/accent1_2" csCatId="accent1" phldr="1"/>
      <dgm:spPr/>
      <dgm:t>
        <a:bodyPr/>
        <a:lstStyle/>
        <a:p>
          <a:endParaRPr lang="es-MX"/>
        </a:p>
      </dgm:t>
    </dgm:pt>
    <dgm:pt modelId="{575226E8-AC79-4813-A8DD-E8C9B256D4BA}">
      <dgm:prSet phldrT="[Texto]"/>
      <dgm:spPr>
        <a:solidFill>
          <a:srgbClr val="FFC000"/>
        </a:solidFill>
      </dgm:spPr>
      <dgm:t>
        <a:bodyPr/>
        <a:lstStyle/>
        <a:p>
          <a:r>
            <a:rPr lang="es-MX" b="1" dirty="0" smtClean="0"/>
            <a:t>OFICIO Y PADRÓN (Firmados y Sellados</a:t>
          </a:r>
          <a:r>
            <a:rPr lang="es-MX" dirty="0" smtClean="0"/>
            <a:t>)</a:t>
          </a:r>
          <a:endParaRPr lang="es-MX" dirty="0"/>
        </a:p>
      </dgm:t>
    </dgm:pt>
    <dgm:pt modelId="{14DBC1B2-14A7-4B97-A137-B3BE46494D74}" type="parTrans" cxnId="{A1C83218-134B-4952-A0F0-3575AA8E0B71}">
      <dgm:prSet/>
      <dgm:spPr/>
      <dgm:t>
        <a:bodyPr/>
        <a:lstStyle/>
        <a:p>
          <a:endParaRPr lang="es-MX"/>
        </a:p>
      </dgm:t>
    </dgm:pt>
    <dgm:pt modelId="{35D10500-33E4-4011-B835-B841D2A1DA4B}" type="sibTrans" cxnId="{A1C83218-134B-4952-A0F0-3575AA8E0B71}">
      <dgm:prSet/>
      <dgm:spPr>
        <a:solidFill>
          <a:schemeClr val="tx2">
            <a:lumMod val="60000"/>
            <a:lumOff val="40000"/>
          </a:schemeClr>
        </a:solidFill>
      </dgm:spPr>
      <dgm:t>
        <a:bodyPr/>
        <a:lstStyle/>
        <a:p>
          <a:endParaRPr lang="es-MX" dirty="0"/>
        </a:p>
      </dgm:t>
    </dgm:pt>
    <dgm:pt modelId="{E62E50F5-14BE-4EC3-88C3-C8DD83B9397F}">
      <dgm:prSet phldrT="[Texto]"/>
      <dgm:spPr>
        <a:solidFill>
          <a:schemeClr val="tx2">
            <a:lumMod val="75000"/>
          </a:schemeClr>
        </a:solidFill>
      </dgm:spPr>
      <dgm:t>
        <a:bodyPr/>
        <a:lstStyle/>
        <a:p>
          <a:r>
            <a:rPr lang="es-MX" b="1" dirty="0" smtClean="0"/>
            <a:t>EXPEDIENTES COMPLETOS </a:t>
          </a:r>
          <a:endParaRPr lang="es-MX" b="1" dirty="0"/>
        </a:p>
      </dgm:t>
    </dgm:pt>
    <dgm:pt modelId="{0E11BB48-885B-4807-BC82-0C6563FB8D8D}" type="parTrans" cxnId="{28E6A1D0-74CD-47C7-89A6-500AD77072E0}">
      <dgm:prSet/>
      <dgm:spPr/>
      <dgm:t>
        <a:bodyPr/>
        <a:lstStyle/>
        <a:p>
          <a:endParaRPr lang="es-MX"/>
        </a:p>
      </dgm:t>
    </dgm:pt>
    <dgm:pt modelId="{609A53E6-2A71-4C68-9EB7-8ED7833B7473}" type="sibTrans" cxnId="{28E6A1D0-74CD-47C7-89A6-500AD77072E0}">
      <dgm:prSet/>
      <dgm:spPr>
        <a:solidFill>
          <a:schemeClr val="tx2">
            <a:lumMod val="60000"/>
            <a:lumOff val="40000"/>
          </a:schemeClr>
        </a:solidFill>
      </dgm:spPr>
      <dgm:t>
        <a:bodyPr/>
        <a:lstStyle/>
        <a:p>
          <a:endParaRPr lang="es-MX" dirty="0"/>
        </a:p>
      </dgm:t>
    </dgm:pt>
    <dgm:pt modelId="{DBF1FA4A-F547-4976-B857-1BAA1486DDCF}">
      <dgm:prSet phldrT="[Texto]" phldr="1"/>
      <dgm:spPr>
        <a:solidFill>
          <a:schemeClr val="bg1"/>
        </a:solidFill>
      </dgm:spPr>
      <dgm:t>
        <a:bodyPr/>
        <a:lstStyle/>
        <a:p>
          <a:endParaRPr lang="es-MX" dirty="0"/>
        </a:p>
      </dgm:t>
    </dgm:pt>
    <dgm:pt modelId="{67C0FCDB-52F1-4EC0-9D90-2A435C497AB3}" type="parTrans" cxnId="{D0064586-E046-4B6D-8FA7-A814FE9E1497}">
      <dgm:prSet/>
      <dgm:spPr/>
      <dgm:t>
        <a:bodyPr/>
        <a:lstStyle/>
        <a:p>
          <a:endParaRPr lang="es-MX"/>
        </a:p>
      </dgm:t>
    </dgm:pt>
    <dgm:pt modelId="{46A6797D-436C-473E-BE31-183B0B296B16}" type="sibTrans" cxnId="{D0064586-E046-4B6D-8FA7-A814FE9E1497}">
      <dgm:prSet/>
      <dgm:spPr/>
      <dgm:t>
        <a:bodyPr/>
        <a:lstStyle/>
        <a:p>
          <a:endParaRPr lang="es-MX"/>
        </a:p>
      </dgm:t>
    </dgm:pt>
    <dgm:pt modelId="{A6A69C85-8FEA-4285-AF07-A8696B540992}" type="pres">
      <dgm:prSet presAssocID="{21F38013-8555-49F8-9351-5A5C81FD4F66}" presName="Name0" presStyleCnt="0">
        <dgm:presLayoutVars>
          <dgm:dir/>
          <dgm:resizeHandles val="exact"/>
        </dgm:presLayoutVars>
      </dgm:prSet>
      <dgm:spPr/>
      <dgm:t>
        <a:bodyPr/>
        <a:lstStyle/>
        <a:p>
          <a:endParaRPr lang="es-MX"/>
        </a:p>
      </dgm:t>
    </dgm:pt>
    <dgm:pt modelId="{5DB8037A-8E43-43A0-A82C-F10D2F57C6D1}" type="pres">
      <dgm:prSet presAssocID="{21F38013-8555-49F8-9351-5A5C81FD4F66}" presName="vNodes" presStyleCnt="0"/>
      <dgm:spPr/>
    </dgm:pt>
    <dgm:pt modelId="{51EC6D62-13B9-47E0-AAD9-DE9D9220D92D}" type="pres">
      <dgm:prSet presAssocID="{575226E8-AC79-4813-A8DD-E8C9B256D4BA}" presName="node" presStyleLbl="node1" presStyleIdx="0" presStyleCnt="3">
        <dgm:presLayoutVars>
          <dgm:bulletEnabled val="1"/>
        </dgm:presLayoutVars>
      </dgm:prSet>
      <dgm:spPr/>
      <dgm:t>
        <a:bodyPr/>
        <a:lstStyle/>
        <a:p>
          <a:endParaRPr lang="es-MX"/>
        </a:p>
      </dgm:t>
    </dgm:pt>
    <dgm:pt modelId="{937A7D59-CDE5-41CA-9878-4539C97C863A}" type="pres">
      <dgm:prSet presAssocID="{35D10500-33E4-4011-B835-B841D2A1DA4B}" presName="spacerT" presStyleCnt="0"/>
      <dgm:spPr/>
    </dgm:pt>
    <dgm:pt modelId="{148C80CA-F4A1-4E86-B622-325E3E7DB1F7}" type="pres">
      <dgm:prSet presAssocID="{35D10500-33E4-4011-B835-B841D2A1DA4B}" presName="sibTrans" presStyleLbl="sibTrans2D1" presStyleIdx="0" presStyleCnt="2"/>
      <dgm:spPr/>
      <dgm:t>
        <a:bodyPr/>
        <a:lstStyle/>
        <a:p>
          <a:endParaRPr lang="es-MX"/>
        </a:p>
      </dgm:t>
    </dgm:pt>
    <dgm:pt modelId="{C959C1D0-5EF0-4F57-8A21-B7F1C6ED238D}" type="pres">
      <dgm:prSet presAssocID="{35D10500-33E4-4011-B835-B841D2A1DA4B}" presName="spacerB" presStyleCnt="0"/>
      <dgm:spPr/>
    </dgm:pt>
    <dgm:pt modelId="{1A119102-E879-4037-B872-A4ADDCF42A2A}" type="pres">
      <dgm:prSet presAssocID="{E62E50F5-14BE-4EC3-88C3-C8DD83B9397F}" presName="node" presStyleLbl="node1" presStyleIdx="1" presStyleCnt="3">
        <dgm:presLayoutVars>
          <dgm:bulletEnabled val="1"/>
        </dgm:presLayoutVars>
      </dgm:prSet>
      <dgm:spPr/>
      <dgm:t>
        <a:bodyPr/>
        <a:lstStyle/>
        <a:p>
          <a:endParaRPr lang="es-MX"/>
        </a:p>
      </dgm:t>
    </dgm:pt>
    <dgm:pt modelId="{C0918ED1-094F-4A4C-B59F-414107DACACA}" type="pres">
      <dgm:prSet presAssocID="{21F38013-8555-49F8-9351-5A5C81FD4F66}" presName="sibTransLast" presStyleLbl="sibTrans2D1" presStyleIdx="1" presStyleCnt="2"/>
      <dgm:spPr/>
      <dgm:t>
        <a:bodyPr/>
        <a:lstStyle/>
        <a:p>
          <a:endParaRPr lang="es-MX"/>
        </a:p>
      </dgm:t>
    </dgm:pt>
    <dgm:pt modelId="{F0B32915-88AB-4663-972B-5324A2068A6C}" type="pres">
      <dgm:prSet presAssocID="{21F38013-8555-49F8-9351-5A5C81FD4F66}" presName="connectorText" presStyleLbl="sibTrans2D1" presStyleIdx="1" presStyleCnt="2"/>
      <dgm:spPr/>
      <dgm:t>
        <a:bodyPr/>
        <a:lstStyle/>
        <a:p>
          <a:endParaRPr lang="es-MX"/>
        </a:p>
      </dgm:t>
    </dgm:pt>
    <dgm:pt modelId="{B267944F-8E41-451F-8886-2029311CADB5}" type="pres">
      <dgm:prSet presAssocID="{21F38013-8555-49F8-9351-5A5C81FD4F66}" presName="lastNode" presStyleLbl="node1" presStyleIdx="2" presStyleCnt="3">
        <dgm:presLayoutVars>
          <dgm:bulletEnabled val="1"/>
        </dgm:presLayoutVars>
      </dgm:prSet>
      <dgm:spPr/>
      <dgm:t>
        <a:bodyPr/>
        <a:lstStyle/>
        <a:p>
          <a:endParaRPr lang="es-MX"/>
        </a:p>
      </dgm:t>
    </dgm:pt>
  </dgm:ptLst>
  <dgm:cxnLst>
    <dgm:cxn modelId="{B766F10D-9741-43FD-9ECD-66AB3EC3EA8F}" type="presOf" srcId="{DBF1FA4A-F547-4976-B857-1BAA1486DDCF}" destId="{B267944F-8E41-451F-8886-2029311CADB5}" srcOrd="0" destOrd="0" presId="urn:microsoft.com/office/officeart/2005/8/layout/equation2"/>
    <dgm:cxn modelId="{28E6A1D0-74CD-47C7-89A6-500AD77072E0}" srcId="{21F38013-8555-49F8-9351-5A5C81FD4F66}" destId="{E62E50F5-14BE-4EC3-88C3-C8DD83B9397F}" srcOrd="1" destOrd="0" parTransId="{0E11BB48-885B-4807-BC82-0C6563FB8D8D}" sibTransId="{609A53E6-2A71-4C68-9EB7-8ED7833B7473}"/>
    <dgm:cxn modelId="{D0064586-E046-4B6D-8FA7-A814FE9E1497}" srcId="{21F38013-8555-49F8-9351-5A5C81FD4F66}" destId="{DBF1FA4A-F547-4976-B857-1BAA1486DDCF}" srcOrd="2" destOrd="0" parTransId="{67C0FCDB-52F1-4EC0-9D90-2A435C497AB3}" sibTransId="{46A6797D-436C-473E-BE31-183B0B296B16}"/>
    <dgm:cxn modelId="{D569DBC2-AFA8-4796-B9EB-78FFE3380238}" type="presOf" srcId="{35D10500-33E4-4011-B835-B841D2A1DA4B}" destId="{148C80CA-F4A1-4E86-B622-325E3E7DB1F7}" srcOrd="0" destOrd="0" presId="urn:microsoft.com/office/officeart/2005/8/layout/equation2"/>
    <dgm:cxn modelId="{8A4D9530-9FB4-4734-8D4C-415AC5C8129E}" type="presOf" srcId="{575226E8-AC79-4813-A8DD-E8C9B256D4BA}" destId="{51EC6D62-13B9-47E0-AAD9-DE9D9220D92D}" srcOrd="0" destOrd="0" presId="urn:microsoft.com/office/officeart/2005/8/layout/equation2"/>
    <dgm:cxn modelId="{A1C83218-134B-4952-A0F0-3575AA8E0B71}" srcId="{21F38013-8555-49F8-9351-5A5C81FD4F66}" destId="{575226E8-AC79-4813-A8DD-E8C9B256D4BA}" srcOrd="0" destOrd="0" parTransId="{14DBC1B2-14A7-4B97-A137-B3BE46494D74}" sibTransId="{35D10500-33E4-4011-B835-B841D2A1DA4B}"/>
    <dgm:cxn modelId="{32B1AC25-FBB6-4D94-9840-E3D83CBD8BE2}" type="presOf" srcId="{E62E50F5-14BE-4EC3-88C3-C8DD83B9397F}" destId="{1A119102-E879-4037-B872-A4ADDCF42A2A}" srcOrd="0" destOrd="0" presId="urn:microsoft.com/office/officeart/2005/8/layout/equation2"/>
    <dgm:cxn modelId="{6E653311-6668-47B7-AAE2-C2F004EFDB2F}" type="presOf" srcId="{609A53E6-2A71-4C68-9EB7-8ED7833B7473}" destId="{F0B32915-88AB-4663-972B-5324A2068A6C}" srcOrd="1" destOrd="0" presId="urn:microsoft.com/office/officeart/2005/8/layout/equation2"/>
    <dgm:cxn modelId="{10DDA531-CEBE-411C-ABCC-3DFDC8099584}" type="presOf" srcId="{21F38013-8555-49F8-9351-5A5C81FD4F66}" destId="{A6A69C85-8FEA-4285-AF07-A8696B540992}" srcOrd="0" destOrd="0" presId="urn:microsoft.com/office/officeart/2005/8/layout/equation2"/>
    <dgm:cxn modelId="{DC0E848E-7310-4687-830A-828BE18D754A}" type="presOf" srcId="{609A53E6-2A71-4C68-9EB7-8ED7833B7473}" destId="{C0918ED1-094F-4A4C-B59F-414107DACACA}" srcOrd="0" destOrd="0" presId="urn:microsoft.com/office/officeart/2005/8/layout/equation2"/>
    <dgm:cxn modelId="{4AEE99CF-D7AF-418B-B2CF-9A0CF5CAE15B}" type="presParOf" srcId="{A6A69C85-8FEA-4285-AF07-A8696B540992}" destId="{5DB8037A-8E43-43A0-A82C-F10D2F57C6D1}" srcOrd="0" destOrd="0" presId="urn:microsoft.com/office/officeart/2005/8/layout/equation2"/>
    <dgm:cxn modelId="{3B5D8C28-37CB-4AD5-B981-0030998CC1BB}" type="presParOf" srcId="{5DB8037A-8E43-43A0-A82C-F10D2F57C6D1}" destId="{51EC6D62-13B9-47E0-AAD9-DE9D9220D92D}" srcOrd="0" destOrd="0" presId="urn:microsoft.com/office/officeart/2005/8/layout/equation2"/>
    <dgm:cxn modelId="{02538662-00E7-4FFE-99C9-E594C9C52609}" type="presParOf" srcId="{5DB8037A-8E43-43A0-A82C-F10D2F57C6D1}" destId="{937A7D59-CDE5-41CA-9878-4539C97C863A}" srcOrd="1" destOrd="0" presId="urn:microsoft.com/office/officeart/2005/8/layout/equation2"/>
    <dgm:cxn modelId="{362E46ED-620C-4770-8F24-DD8CF7FBAA59}" type="presParOf" srcId="{5DB8037A-8E43-43A0-A82C-F10D2F57C6D1}" destId="{148C80CA-F4A1-4E86-B622-325E3E7DB1F7}" srcOrd="2" destOrd="0" presId="urn:microsoft.com/office/officeart/2005/8/layout/equation2"/>
    <dgm:cxn modelId="{38D8CFB1-A535-4F83-9050-412E8E673121}" type="presParOf" srcId="{5DB8037A-8E43-43A0-A82C-F10D2F57C6D1}" destId="{C959C1D0-5EF0-4F57-8A21-B7F1C6ED238D}" srcOrd="3" destOrd="0" presId="urn:microsoft.com/office/officeart/2005/8/layout/equation2"/>
    <dgm:cxn modelId="{318184B0-C8EC-4B39-B44A-5312DBBC4D9A}" type="presParOf" srcId="{5DB8037A-8E43-43A0-A82C-F10D2F57C6D1}" destId="{1A119102-E879-4037-B872-A4ADDCF42A2A}" srcOrd="4" destOrd="0" presId="urn:microsoft.com/office/officeart/2005/8/layout/equation2"/>
    <dgm:cxn modelId="{117B2A85-FFBF-4FC2-BE74-4EA0F58F67D4}" type="presParOf" srcId="{A6A69C85-8FEA-4285-AF07-A8696B540992}" destId="{C0918ED1-094F-4A4C-B59F-414107DACACA}" srcOrd="1" destOrd="0" presId="urn:microsoft.com/office/officeart/2005/8/layout/equation2"/>
    <dgm:cxn modelId="{633760CC-C353-4D7D-A46F-1FE18435D18B}" type="presParOf" srcId="{C0918ED1-094F-4A4C-B59F-414107DACACA}" destId="{F0B32915-88AB-4663-972B-5324A2068A6C}" srcOrd="0" destOrd="0" presId="urn:microsoft.com/office/officeart/2005/8/layout/equation2"/>
    <dgm:cxn modelId="{D650CC52-8E7F-4D08-BE46-73F98A7B6EFB}" type="presParOf" srcId="{A6A69C85-8FEA-4285-AF07-A8696B540992}" destId="{B267944F-8E41-451F-8886-2029311CADB5}"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B3CD5A8-0E38-4016-AF72-495D019A14F2}" type="doc">
      <dgm:prSet loTypeId="urn:microsoft.com/office/officeart/2005/8/layout/vList5" loCatId="list" qsTypeId="urn:microsoft.com/office/officeart/2005/8/quickstyle/3d2" qsCatId="3D" csTypeId="urn:microsoft.com/office/officeart/2005/8/colors/colorful1#1" csCatId="colorful" phldr="1"/>
      <dgm:spPr/>
      <dgm:t>
        <a:bodyPr/>
        <a:lstStyle/>
        <a:p>
          <a:endParaRPr lang="es-MX"/>
        </a:p>
      </dgm:t>
    </dgm:pt>
    <dgm:pt modelId="{68B4DB64-0AEA-4119-B0E1-9F81EEAA5517}">
      <dgm:prSet phldrT="[Texto]"/>
      <dgm:spPr/>
      <dgm:t>
        <a:bodyPr/>
        <a:lstStyle/>
        <a:p>
          <a:r>
            <a:rPr lang="es-MX" dirty="0" smtClean="0"/>
            <a:t>SOLICITUD MUNICIPIO</a:t>
          </a:r>
          <a:endParaRPr lang="es-MX" dirty="0"/>
        </a:p>
      </dgm:t>
    </dgm:pt>
    <dgm:pt modelId="{92CF56EE-61C4-4D16-B5AB-420FC7ADF601}" type="parTrans" cxnId="{DEC1D69E-D11A-4B8A-96E9-A2745292F006}">
      <dgm:prSet/>
      <dgm:spPr/>
      <dgm:t>
        <a:bodyPr/>
        <a:lstStyle/>
        <a:p>
          <a:endParaRPr lang="es-MX"/>
        </a:p>
      </dgm:t>
    </dgm:pt>
    <dgm:pt modelId="{20EB2310-6B1F-4B2A-A5BB-4FC8CC5CF17B}" type="sibTrans" cxnId="{DEC1D69E-D11A-4B8A-96E9-A2745292F006}">
      <dgm:prSet/>
      <dgm:spPr/>
      <dgm:t>
        <a:bodyPr/>
        <a:lstStyle/>
        <a:p>
          <a:endParaRPr lang="es-MX"/>
        </a:p>
      </dgm:t>
    </dgm:pt>
    <dgm:pt modelId="{60E341C4-81B7-4296-8F3F-74FD9B53AF94}">
      <dgm:prSet phldrT="[Texto]"/>
      <dgm:spPr/>
      <dgm:t>
        <a:bodyPr/>
        <a:lstStyle/>
        <a:p>
          <a:r>
            <a:rPr lang="es-MX" dirty="0" smtClean="0"/>
            <a:t>AUTORIZACIÓN</a:t>
          </a:r>
        </a:p>
        <a:p>
          <a:r>
            <a:rPr lang="es-MX" dirty="0" smtClean="0"/>
            <a:t>COFOCI</a:t>
          </a:r>
          <a:endParaRPr lang="es-MX" dirty="0"/>
        </a:p>
      </dgm:t>
    </dgm:pt>
    <dgm:pt modelId="{58220581-A577-4A5E-A561-1475B69A359E}" type="parTrans" cxnId="{18F00991-3EE9-46E5-8302-D43F1430AB12}">
      <dgm:prSet/>
      <dgm:spPr/>
      <dgm:t>
        <a:bodyPr/>
        <a:lstStyle/>
        <a:p>
          <a:endParaRPr lang="es-MX"/>
        </a:p>
      </dgm:t>
    </dgm:pt>
    <dgm:pt modelId="{6372A897-7EFD-494E-8A0F-FC23709760CE}" type="sibTrans" cxnId="{18F00991-3EE9-46E5-8302-D43F1430AB12}">
      <dgm:prSet/>
      <dgm:spPr/>
      <dgm:t>
        <a:bodyPr/>
        <a:lstStyle/>
        <a:p>
          <a:endParaRPr lang="es-MX"/>
        </a:p>
      </dgm:t>
    </dgm:pt>
    <dgm:pt modelId="{5ECDF81F-2DA5-4813-8B4D-DD2ACDB4366A}">
      <dgm:prSet phldrT="[Texto]" custT="1"/>
      <dgm:spPr/>
      <dgm:t>
        <a:bodyPr/>
        <a:lstStyle/>
        <a:p>
          <a:r>
            <a:rPr lang="es-MX" sz="1200" b="1" dirty="0" smtClean="0"/>
            <a:t>Presentación ante el Consejo de Fomento al Comercio Interior de las solicitudes de los Municipios.</a:t>
          </a:r>
          <a:endParaRPr lang="es-MX" sz="1200" b="1" dirty="0"/>
        </a:p>
      </dgm:t>
    </dgm:pt>
    <dgm:pt modelId="{D8146F5B-E744-491E-927D-4CB35616518E}" type="parTrans" cxnId="{F811CF86-493F-4B40-B420-E09C7E4DF956}">
      <dgm:prSet/>
      <dgm:spPr/>
      <dgm:t>
        <a:bodyPr/>
        <a:lstStyle/>
        <a:p>
          <a:endParaRPr lang="es-MX"/>
        </a:p>
      </dgm:t>
    </dgm:pt>
    <dgm:pt modelId="{43B3AE03-C528-4FB9-B6CD-95E67247D7F0}" type="sibTrans" cxnId="{F811CF86-493F-4B40-B420-E09C7E4DF956}">
      <dgm:prSet/>
      <dgm:spPr/>
      <dgm:t>
        <a:bodyPr/>
        <a:lstStyle/>
        <a:p>
          <a:endParaRPr lang="es-MX"/>
        </a:p>
      </dgm:t>
    </dgm:pt>
    <dgm:pt modelId="{B73D7FE5-26B3-49B9-A7A4-7B4DC9B36C31}">
      <dgm:prSet phldrT="[Texto]"/>
      <dgm:spPr/>
      <dgm:t>
        <a:bodyPr/>
        <a:lstStyle/>
        <a:p>
          <a:r>
            <a:rPr lang="es-MX" dirty="0" smtClean="0"/>
            <a:t>CELEBRACIÓN DE CONVENIO </a:t>
          </a:r>
          <a:endParaRPr lang="es-MX" dirty="0"/>
        </a:p>
      </dgm:t>
    </dgm:pt>
    <dgm:pt modelId="{CE300818-D3E9-48CC-94F1-BA2D0352952B}" type="parTrans" cxnId="{330D533A-2CED-43C6-8304-54F29AAE6317}">
      <dgm:prSet/>
      <dgm:spPr/>
      <dgm:t>
        <a:bodyPr/>
        <a:lstStyle/>
        <a:p>
          <a:endParaRPr lang="es-MX"/>
        </a:p>
      </dgm:t>
    </dgm:pt>
    <dgm:pt modelId="{455B0179-6DC7-4CBE-AE17-C2C4048377F2}" type="sibTrans" cxnId="{330D533A-2CED-43C6-8304-54F29AAE6317}">
      <dgm:prSet/>
      <dgm:spPr/>
      <dgm:t>
        <a:bodyPr/>
        <a:lstStyle/>
        <a:p>
          <a:endParaRPr lang="es-MX"/>
        </a:p>
      </dgm:t>
    </dgm:pt>
    <dgm:pt modelId="{31C05FC5-CCAE-497C-AA74-72AAF9E9B7C7}">
      <dgm:prSet phldrT="[Texto]" custT="1"/>
      <dgm:spPr/>
      <dgm:t>
        <a:bodyPr/>
        <a:lstStyle/>
        <a:p>
          <a:r>
            <a:rPr lang="es-MX" sz="1200" b="1" dirty="0" smtClean="0"/>
            <a:t>Se elaboran convenios con Organismos y Municipios para la concurrencia de los recursos</a:t>
          </a:r>
          <a:endParaRPr lang="es-MX" sz="1200" b="1" dirty="0"/>
        </a:p>
      </dgm:t>
    </dgm:pt>
    <dgm:pt modelId="{C802BE9C-5F7E-498D-AA0E-3A90B319F84B}" type="parTrans" cxnId="{FD062FCA-D3F0-416F-9F4F-1A371959D1B0}">
      <dgm:prSet/>
      <dgm:spPr/>
      <dgm:t>
        <a:bodyPr/>
        <a:lstStyle/>
        <a:p>
          <a:endParaRPr lang="es-MX"/>
        </a:p>
      </dgm:t>
    </dgm:pt>
    <dgm:pt modelId="{99BCFAB1-1321-452F-8235-A02488B0B475}" type="sibTrans" cxnId="{FD062FCA-D3F0-416F-9F4F-1A371959D1B0}">
      <dgm:prSet/>
      <dgm:spPr/>
      <dgm:t>
        <a:bodyPr/>
        <a:lstStyle/>
        <a:p>
          <a:endParaRPr lang="es-MX"/>
        </a:p>
      </dgm:t>
    </dgm:pt>
    <dgm:pt modelId="{61A79C95-9CDC-4681-9D5A-1DA08CB2C403}">
      <dgm:prSet custT="1"/>
      <dgm:spPr/>
      <dgm:t>
        <a:bodyPr/>
        <a:lstStyle/>
        <a:p>
          <a:r>
            <a:rPr lang="es-MX" sz="1200" b="1" dirty="0" smtClean="0"/>
            <a:t>Autorización o Rechazo de Solicitudes</a:t>
          </a:r>
          <a:r>
            <a:rPr lang="es-MX" sz="900" b="1" dirty="0" smtClean="0"/>
            <a:t>.</a:t>
          </a:r>
          <a:endParaRPr lang="es-MX" sz="900" b="1" dirty="0"/>
        </a:p>
      </dgm:t>
    </dgm:pt>
    <dgm:pt modelId="{7E3E8DE5-4E80-4D9F-8F59-F7E39C0334A8}" type="parTrans" cxnId="{B0F7423E-0CE4-4633-A0A2-3303740A5951}">
      <dgm:prSet/>
      <dgm:spPr/>
      <dgm:t>
        <a:bodyPr/>
        <a:lstStyle/>
        <a:p>
          <a:endParaRPr lang="es-MX"/>
        </a:p>
      </dgm:t>
    </dgm:pt>
    <dgm:pt modelId="{D7E7DFF6-17BE-4753-9647-C8E0C3FE3A3D}" type="sibTrans" cxnId="{B0F7423E-0CE4-4633-A0A2-3303740A5951}">
      <dgm:prSet/>
      <dgm:spPr/>
      <dgm:t>
        <a:bodyPr/>
        <a:lstStyle/>
        <a:p>
          <a:endParaRPr lang="es-MX"/>
        </a:p>
      </dgm:t>
    </dgm:pt>
    <dgm:pt modelId="{926CBFA5-5BC8-4581-8ED1-A1A78DCCF049}">
      <dgm:prSet/>
      <dgm:spPr/>
      <dgm:t>
        <a:bodyPr/>
        <a:lstStyle/>
        <a:p>
          <a:r>
            <a:rPr lang="es-MX" b="1" dirty="0" smtClean="0"/>
            <a:t>Expedientes de cada beneficiado</a:t>
          </a:r>
          <a:endParaRPr lang="es-MX" b="1" dirty="0"/>
        </a:p>
      </dgm:t>
    </dgm:pt>
    <dgm:pt modelId="{53A3603E-1EAA-492E-9F4C-CE221F5617C2}" type="sibTrans" cxnId="{A8BFD1ED-C3A5-44E7-BC8E-65B949D30FC9}">
      <dgm:prSet/>
      <dgm:spPr/>
      <dgm:t>
        <a:bodyPr/>
        <a:lstStyle/>
        <a:p>
          <a:endParaRPr lang="es-MX"/>
        </a:p>
      </dgm:t>
    </dgm:pt>
    <dgm:pt modelId="{A2961C4E-E979-4664-AA88-29EEDFB836BB}" type="parTrans" cxnId="{A8BFD1ED-C3A5-44E7-BC8E-65B949D30FC9}">
      <dgm:prSet/>
      <dgm:spPr/>
      <dgm:t>
        <a:bodyPr/>
        <a:lstStyle/>
        <a:p>
          <a:endParaRPr lang="es-MX"/>
        </a:p>
      </dgm:t>
    </dgm:pt>
    <dgm:pt modelId="{A6B1DC54-048F-4ABA-931E-DEB76DDE8E65}">
      <dgm:prSet/>
      <dgm:spPr/>
      <dgm:t>
        <a:bodyPr/>
        <a:lstStyle/>
        <a:p>
          <a:r>
            <a:rPr lang="es-MX" b="1" dirty="0" smtClean="0"/>
            <a:t>Padrón de beneficiados en formato de Desarrollo Social</a:t>
          </a:r>
          <a:endParaRPr lang="es-MX" b="1" dirty="0"/>
        </a:p>
      </dgm:t>
    </dgm:pt>
    <dgm:pt modelId="{FB4851EC-F944-4675-A2EA-990D8181CCA5}" type="sibTrans" cxnId="{17F24F2C-E18E-48C3-B56B-DEF7EA61B8C3}">
      <dgm:prSet/>
      <dgm:spPr/>
      <dgm:t>
        <a:bodyPr/>
        <a:lstStyle/>
        <a:p>
          <a:endParaRPr lang="es-MX"/>
        </a:p>
      </dgm:t>
    </dgm:pt>
    <dgm:pt modelId="{7D314023-6F5A-44EE-A7E4-EFA360DF9A40}" type="parTrans" cxnId="{17F24F2C-E18E-48C3-B56B-DEF7EA61B8C3}">
      <dgm:prSet/>
      <dgm:spPr/>
      <dgm:t>
        <a:bodyPr/>
        <a:lstStyle/>
        <a:p>
          <a:endParaRPr lang="es-MX"/>
        </a:p>
      </dgm:t>
    </dgm:pt>
    <dgm:pt modelId="{3BBB39A0-B931-4984-B0A8-EC9D26D0A51C}">
      <dgm:prSet phldrT="[Texto]"/>
      <dgm:spPr/>
      <dgm:t>
        <a:bodyPr/>
        <a:lstStyle/>
        <a:p>
          <a:r>
            <a:rPr lang="es-MX" b="1" dirty="0" smtClean="0"/>
            <a:t>Oficio de Solicitud de participación en el Programa </a:t>
          </a:r>
          <a:endParaRPr lang="es-MX" b="1" dirty="0"/>
        </a:p>
      </dgm:t>
    </dgm:pt>
    <dgm:pt modelId="{D6C855E0-C52A-46EA-8C7A-3C446FE67485}" type="sibTrans" cxnId="{00EECCC8-7655-4A21-B6D2-C3BA917E939B}">
      <dgm:prSet/>
      <dgm:spPr/>
      <dgm:t>
        <a:bodyPr/>
        <a:lstStyle/>
        <a:p>
          <a:endParaRPr lang="es-MX"/>
        </a:p>
      </dgm:t>
    </dgm:pt>
    <dgm:pt modelId="{631C1DC4-2258-4AA6-B259-5D10288C2E09}" type="parTrans" cxnId="{00EECCC8-7655-4A21-B6D2-C3BA917E939B}">
      <dgm:prSet/>
      <dgm:spPr/>
      <dgm:t>
        <a:bodyPr/>
        <a:lstStyle/>
        <a:p>
          <a:endParaRPr lang="es-MX"/>
        </a:p>
      </dgm:t>
    </dgm:pt>
    <dgm:pt modelId="{94E045FC-3228-44FB-8DC6-8FA6C4ABA8EC}">
      <dgm:prSet/>
      <dgm:spPr/>
      <dgm:t>
        <a:bodyPr/>
        <a:lstStyle/>
        <a:p>
          <a:r>
            <a:rPr lang="es-MX" b="1" dirty="0" smtClean="0"/>
            <a:t>Formato Anexo 2 (Estudio Socioeconómico), llenado en su totalidad firmado y sellado por municipio y beneficiado </a:t>
          </a:r>
          <a:endParaRPr lang="es-MX" b="1" dirty="0"/>
        </a:p>
      </dgm:t>
    </dgm:pt>
    <dgm:pt modelId="{72D26C7D-3985-41A4-9772-4D7710FF2DCB}" type="parTrans" cxnId="{7947D3B3-905A-4666-B530-95084EA97EEC}">
      <dgm:prSet/>
      <dgm:spPr/>
      <dgm:t>
        <a:bodyPr/>
        <a:lstStyle/>
        <a:p>
          <a:endParaRPr lang="es-MX"/>
        </a:p>
      </dgm:t>
    </dgm:pt>
    <dgm:pt modelId="{2E4D4B07-2374-4843-9972-4BCC57ACE3D6}" type="sibTrans" cxnId="{7947D3B3-905A-4666-B530-95084EA97EEC}">
      <dgm:prSet/>
      <dgm:spPr/>
      <dgm:t>
        <a:bodyPr/>
        <a:lstStyle/>
        <a:p>
          <a:endParaRPr lang="es-MX"/>
        </a:p>
      </dgm:t>
    </dgm:pt>
    <dgm:pt modelId="{C1F7556A-5926-4986-A576-75572F453AE9}" type="pres">
      <dgm:prSet presAssocID="{5B3CD5A8-0E38-4016-AF72-495D019A14F2}" presName="Name0" presStyleCnt="0">
        <dgm:presLayoutVars>
          <dgm:dir/>
          <dgm:animLvl val="lvl"/>
          <dgm:resizeHandles val="exact"/>
        </dgm:presLayoutVars>
      </dgm:prSet>
      <dgm:spPr/>
      <dgm:t>
        <a:bodyPr/>
        <a:lstStyle/>
        <a:p>
          <a:endParaRPr lang="es-MX"/>
        </a:p>
      </dgm:t>
    </dgm:pt>
    <dgm:pt modelId="{80BD89EE-EB2C-4032-89AF-A85AF9A4E3E2}" type="pres">
      <dgm:prSet presAssocID="{68B4DB64-0AEA-4119-B0E1-9F81EEAA5517}" presName="linNode" presStyleCnt="0"/>
      <dgm:spPr/>
    </dgm:pt>
    <dgm:pt modelId="{2F450759-8E49-4F0D-BB90-C89AD9AE5040}" type="pres">
      <dgm:prSet presAssocID="{68B4DB64-0AEA-4119-B0E1-9F81EEAA5517}" presName="parentText" presStyleLbl="node1" presStyleIdx="0" presStyleCnt="3">
        <dgm:presLayoutVars>
          <dgm:chMax val="1"/>
          <dgm:bulletEnabled val="1"/>
        </dgm:presLayoutVars>
      </dgm:prSet>
      <dgm:spPr/>
      <dgm:t>
        <a:bodyPr/>
        <a:lstStyle/>
        <a:p>
          <a:endParaRPr lang="es-MX"/>
        </a:p>
      </dgm:t>
    </dgm:pt>
    <dgm:pt modelId="{A71202C9-61ED-405F-91C3-EBAEA6133C57}" type="pres">
      <dgm:prSet presAssocID="{68B4DB64-0AEA-4119-B0E1-9F81EEAA5517}" presName="descendantText" presStyleLbl="alignAccFollowNode1" presStyleIdx="0" presStyleCnt="3">
        <dgm:presLayoutVars>
          <dgm:bulletEnabled val="1"/>
        </dgm:presLayoutVars>
      </dgm:prSet>
      <dgm:spPr/>
      <dgm:t>
        <a:bodyPr/>
        <a:lstStyle/>
        <a:p>
          <a:endParaRPr lang="es-MX"/>
        </a:p>
      </dgm:t>
    </dgm:pt>
    <dgm:pt modelId="{C23F5841-2C23-4E5D-82A0-8BFB2CA6F460}" type="pres">
      <dgm:prSet presAssocID="{20EB2310-6B1F-4B2A-A5BB-4FC8CC5CF17B}" presName="sp" presStyleCnt="0"/>
      <dgm:spPr/>
    </dgm:pt>
    <dgm:pt modelId="{35AF1750-00E9-4AA2-9594-812DE42D3EB5}" type="pres">
      <dgm:prSet presAssocID="{60E341C4-81B7-4296-8F3F-74FD9B53AF94}" presName="linNode" presStyleCnt="0"/>
      <dgm:spPr/>
    </dgm:pt>
    <dgm:pt modelId="{2B3E1777-39EE-46A7-9D76-FE5108F155CE}" type="pres">
      <dgm:prSet presAssocID="{60E341C4-81B7-4296-8F3F-74FD9B53AF94}" presName="parentText" presStyleLbl="node1" presStyleIdx="1" presStyleCnt="3">
        <dgm:presLayoutVars>
          <dgm:chMax val="1"/>
          <dgm:bulletEnabled val="1"/>
        </dgm:presLayoutVars>
      </dgm:prSet>
      <dgm:spPr/>
      <dgm:t>
        <a:bodyPr/>
        <a:lstStyle/>
        <a:p>
          <a:endParaRPr lang="es-MX"/>
        </a:p>
      </dgm:t>
    </dgm:pt>
    <dgm:pt modelId="{DA6F20B6-F18E-4F06-9179-374C8C4A76E5}" type="pres">
      <dgm:prSet presAssocID="{60E341C4-81B7-4296-8F3F-74FD9B53AF94}" presName="descendantText" presStyleLbl="alignAccFollowNode1" presStyleIdx="1" presStyleCnt="3" custScaleY="131439">
        <dgm:presLayoutVars>
          <dgm:bulletEnabled val="1"/>
        </dgm:presLayoutVars>
      </dgm:prSet>
      <dgm:spPr/>
      <dgm:t>
        <a:bodyPr/>
        <a:lstStyle/>
        <a:p>
          <a:endParaRPr lang="es-MX"/>
        </a:p>
      </dgm:t>
    </dgm:pt>
    <dgm:pt modelId="{812372C2-DB6B-4F21-B3F0-BB123BD90507}" type="pres">
      <dgm:prSet presAssocID="{6372A897-7EFD-494E-8A0F-FC23709760CE}" presName="sp" presStyleCnt="0"/>
      <dgm:spPr/>
    </dgm:pt>
    <dgm:pt modelId="{62D3B810-9104-4896-B5B2-D3040589A208}" type="pres">
      <dgm:prSet presAssocID="{B73D7FE5-26B3-49B9-A7A4-7B4DC9B36C31}" presName="linNode" presStyleCnt="0"/>
      <dgm:spPr/>
    </dgm:pt>
    <dgm:pt modelId="{32DCE370-809E-4302-8C68-6756EDEE4B38}" type="pres">
      <dgm:prSet presAssocID="{B73D7FE5-26B3-49B9-A7A4-7B4DC9B36C31}" presName="parentText" presStyleLbl="node1" presStyleIdx="2" presStyleCnt="3">
        <dgm:presLayoutVars>
          <dgm:chMax val="1"/>
          <dgm:bulletEnabled val="1"/>
        </dgm:presLayoutVars>
      </dgm:prSet>
      <dgm:spPr/>
      <dgm:t>
        <a:bodyPr/>
        <a:lstStyle/>
        <a:p>
          <a:endParaRPr lang="es-MX"/>
        </a:p>
      </dgm:t>
    </dgm:pt>
    <dgm:pt modelId="{694210B3-563E-4DA9-B182-FB4FB38A5737}" type="pres">
      <dgm:prSet presAssocID="{B73D7FE5-26B3-49B9-A7A4-7B4DC9B36C31}" presName="descendantText" presStyleLbl="alignAccFollowNode1" presStyleIdx="2" presStyleCnt="3">
        <dgm:presLayoutVars>
          <dgm:bulletEnabled val="1"/>
        </dgm:presLayoutVars>
      </dgm:prSet>
      <dgm:spPr/>
      <dgm:t>
        <a:bodyPr/>
        <a:lstStyle/>
        <a:p>
          <a:endParaRPr lang="es-MX"/>
        </a:p>
      </dgm:t>
    </dgm:pt>
  </dgm:ptLst>
  <dgm:cxnLst>
    <dgm:cxn modelId="{FD062FCA-D3F0-416F-9F4F-1A371959D1B0}" srcId="{B73D7FE5-26B3-49B9-A7A4-7B4DC9B36C31}" destId="{31C05FC5-CCAE-497C-AA74-72AAF9E9B7C7}" srcOrd="0" destOrd="0" parTransId="{C802BE9C-5F7E-498D-AA0E-3A90B319F84B}" sibTransId="{99BCFAB1-1321-452F-8235-A02488B0B475}"/>
    <dgm:cxn modelId="{AEB7AFC5-AB0B-4B01-B5FF-2E9EC32A4B99}" type="presOf" srcId="{5ECDF81F-2DA5-4813-8B4D-DD2ACDB4366A}" destId="{DA6F20B6-F18E-4F06-9179-374C8C4A76E5}" srcOrd="0" destOrd="0" presId="urn:microsoft.com/office/officeart/2005/8/layout/vList5"/>
    <dgm:cxn modelId="{10B98F44-294E-465C-B15D-C2C987C9DC72}" type="presOf" srcId="{926CBFA5-5BC8-4581-8ED1-A1A78DCCF049}" destId="{A71202C9-61ED-405F-91C3-EBAEA6133C57}" srcOrd="0" destOrd="2" presId="urn:microsoft.com/office/officeart/2005/8/layout/vList5"/>
    <dgm:cxn modelId="{330D533A-2CED-43C6-8304-54F29AAE6317}" srcId="{5B3CD5A8-0E38-4016-AF72-495D019A14F2}" destId="{B73D7FE5-26B3-49B9-A7A4-7B4DC9B36C31}" srcOrd="2" destOrd="0" parTransId="{CE300818-D3E9-48CC-94F1-BA2D0352952B}" sibTransId="{455B0179-6DC7-4CBE-AE17-C2C4048377F2}"/>
    <dgm:cxn modelId="{6706B767-2C9D-4C7C-B318-95EDFC7C2307}" type="presOf" srcId="{B73D7FE5-26B3-49B9-A7A4-7B4DC9B36C31}" destId="{32DCE370-809E-4302-8C68-6756EDEE4B38}" srcOrd="0" destOrd="0" presId="urn:microsoft.com/office/officeart/2005/8/layout/vList5"/>
    <dgm:cxn modelId="{67AD9D9E-94DD-40F7-B72D-ABC1FBC3548E}" type="presOf" srcId="{61A79C95-9CDC-4681-9D5A-1DA08CB2C403}" destId="{DA6F20B6-F18E-4F06-9179-374C8C4A76E5}" srcOrd="0" destOrd="1" presId="urn:microsoft.com/office/officeart/2005/8/layout/vList5"/>
    <dgm:cxn modelId="{00EECCC8-7655-4A21-B6D2-C3BA917E939B}" srcId="{68B4DB64-0AEA-4119-B0E1-9F81EEAA5517}" destId="{3BBB39A0-B931-4984-B0A8-EC9D26D0A51C}" srcOrd="0" destOrd="0" parTransId="{631C1DC4-2258-4AA6-B259-5D10288C2E09}" sibTransId="{D6C855E0-C52A-46EA-8C7A-3C446FE67485}"/>
    <dgm:cxn modelId="{A8BFD1ED-C3A5-44E7-BC8E-65B949D30FC9}" srcId="{68B4DB64-0AEA-4119-B0E1-9F81EEAA5517}" destId="{926CBFA5-5BC8-4581-8ED1-A1A78DCCF049}" srcOrd="2" destOrd="0" parTransId="{A2961C4E-E979-4664-AA88-29EEDFB836BB}" sibTransId="{53A3603E-1EAA-492E-9F4C-CE221F5617C2}"/>
    <dgm:cxn modelId="{DEC1D69E-D11A-4B8A-96E9-A2745292F006}" srcId="{5B3CD5A8-0E38-4016-AF72-495D019A14F2}" destId="{68B4DB64-0AEA-4119-B0E1-9F81EEAA5517}" srcOrd="0" destOrd="0" parTransId="{92CF56EE-61C4-4D16-B5AB-420FC7ADF601}" sibTransId="{20EB2310-6B1F-4B2A-A5BB-4FC8CC5CF17B}"/>
    <dgm:cxn modelId="{6969E099-7B2B-41FB-ACEB-367B67325909}" type="presOf" srcId="{A6B1DC54-048F-4ABA-931E-DEB76DDE8E65}" destId="{A71202C9-61ED-405F-91C3-EBAEA6133C57}" srcOrd="0" destOrd="1" presId="urn:microsoft.com/office/officeart/2005/8/layout/vList5"/>
    <dgm:cxn modelId="{7947D3B3-905A-4666-B530-95084EA97EEC}" srcId="{68B4DB64-0AEA-4119-B0E1-9F81EEAA5517}" destId="{94E045FC-3228-44FB-8DC6-8FA6C4ABA8EC}" srcOrd="3" destOrd="0" parTransId="{72D26C7D-3985-41A4-9772-4D7710FF2DCB}" sibTransId="{2E4D4B07-2374-4843-9972-4BCC57ACE3D6}"/>
    <dgm:cxn modelId="{17F24F2C-E18E-48C3-B56B-DEF7EA61B8C3}" srcId="{68B4DB64-0AEA-4119-B0E1-9F81EEAA5517}" destId="{A6B1DC54-048F-4ABA-931E-DEB76DDE8E65}" srcOrd="1" destOrd="0" parTransId="{7D314023-6F5A-44EE-A7E4-EFA360DF9A40}" sibTransId="{FB4851EC-F944-4675-A2EA-990D8181CCA5}"/>
    <dgm:cxn modelId="{DED10F5D-F0C2-4A30-A6A8-A30C978D4611}" type="presOf" srcId="{68B4DB64-0AEA-4119-B0E1-9F81EEAA5517}" destId="{2F450759-8E49-4F0D-BB90-C89AD9AE5040}" srcOrd="0" destOrd="0" presId="urn:microsoft.com/office/officeart/2005/8/layout/vList5"/>
    <dgm:cxn modelId="{B0F7423E-0CE4-4633-A0A2-3303740A5951}" srcId="{60E341C4-81B7-4296-8F3F-74FD9B53AF94}" destId="{61A79C95-9CDC-4681-9D5A-1DA08CB2C403}" srcOrd="1" destOrd="0" parTransId="{7E3E8DE5-4E80-4D9F-8F59-F7E39C0334A8}" sibTransId="{D7E7DFF6-17BE-4753-9647-C8E0C3FE3A3D}"/>
    <dgm:cxn modelId="{700B3A5F-0536-470F-9C1A-F2A7DDE210B2}" type="presOf" srcId="{5B3CD5A8-0E38-4016-AF72-495D019A14F2}" destId="{C1F7556A-5926-4986-A576-75572F453AE9}" srcOrd="0" destOrd="0" presId="urn:microsoft.com/office/officeart/2005/8/layout/vList5"/>
    <dgm:cxn modelId="{CC383907-56BA-4D7C-A15E-4CA63A26E228}" type="presOf" srcId="{3BBB39A0-B931-4984-B0A8-EC9D26D0A51C}" destId="{A71202C9-61ED-405F-91C3-EBAEA6133C57}" srcOrd="0" destOrd="0" presId="urn:microsoft.com/office/officeart/2005/8/layout/vList5"/>
    <dgm:cxn modelId="{18F00991-3EE9-46E5-8302-D43F1430AB12}" srcId="{5B3CD5A8-0E38-4016-AF72-495D019A14F2}" destId="{60E341C4-81B7-4296-8F3F-74FD9B53AF94}" srcOrd="1" destOrd="0" parTransId="{58220581-A577-4A5E-A561-1475B69A359E}" sibTransId="{6372A897-7EFD-494E-8A0F-FC23709760CE}"/>
    <dgm:cxn modelId="{5E3FFE63-BA2C-440F-871A-D7A451687C3C}" type="presOf" srcId="{94E045FC-3228-44FB-8DC6-8FA6C4ABA8EC}" destId="{A71202C9-61ED-405F-91C3-EBAEA6133C57}" srcOrd="0" destOrd="3" presId="urn:microsoft.com/office/officeart/2005/8/layout/vList5"/>
    <dgm:cxn modelId="{16A4E740-7C08-41C6-955E-1AEF1E7D7833}" type="presOf" srcId="{60E341C4-81B7-4296-8F3F-74FD9B53AF94}" destId="{2B3E1777-39EE-46A7-9D76-FE5108F155CE}" srcOrd="0" destOrd="0" presId="urn:microsoft.com/office/officeart/2005/8/layout/vList5"/>
    <dgm:cxn modelId="{F811CF86-493F-4B40-B420-E09C7E4DF956}" srcId="{60E341C4-81B7-4296-8F3F-74FD9B53AF94}" destId="{5ECDF81F-2DA5-4813-8B4D-DD2ACDB4366A}" srcOrd="0" destOrd="0" parTransId="{D8146F5B-E744-491E-927D-4CB35616518E}" sibTransId="{43B3AE03-C528-4FB9-B6CD-95E67247D7F0}"/>
    <dgm:cxn modelId="{B738C7AF-34A1-40B2-A00B-4568C7DF3696}" type="presOf" srcId="{31C05FC5-CCAE-497C-AA74-72AAF9E9B7C7}" destId="{694210B3-563E-4DA9-B182-FB4FB38A5737}" srcOrd="0" destOrd="0" presId="urn:microsoft.com/office/officeart/2005/8/layout/vList5"/>
    <dgm:cxn modelId="{4B683F0D-9E46-458D-BDBA-1C8B4725529A}" type="presParOf" srcId="{C1F7556A-5926-4986-A576-75572F453AE9}" destId="{80BD89EE-EB2C-4032-89AF-A85AF9A4E3E2}" srcOrd="0" destOrd="0" presId="urn:microsoft.com/office/officeart/2005/8/layout/vList5"/>
    <dgm:cxn modelId="{8CFBE9AD-822C-4918-A991-287C7794A4A3}" type="presParOf" srcId="{80BD89EE-EB2C-4032-89AF-A85AF9A4E3E2}" destId="{2F450759-8E49-4F0D-BB90-C89AD9AE5040}" srcOrd="0" destOrd="0" presId="urn:microsoft.com/office/officeart/2005/8/layout/vList5"/>
    <dgm:cxn modelId="{EA0A8D11-A7CA-41A1-A8E1-74F831D70D4F}" type="presParOf" srcId="{80BD89EE-EB2C-4032-89AF-A85AF9A4E3E2}" destId="{A71202C9-61ED-405F-91C3-EBAEA6133C57}" srcOrd="1" destOrd="0" presId="urn:microsoft.com/office/officeart/2005/8/layout/vList5"/>
    <dgm:cxn modelId="{D34344D1-0F60-47EC-917E-EE42CFE224F3}" type="presParOf" srcId="{C1F7556A-5926-4986-A576-75572F453AE9}" destId="{C23F5841-2C23-4E5D-82A0-8BFB2CA6F460}" srcOrd="1" destOrd="0" presId="urn:microsoft.com/office/officeart/2005/8/layout/vList5"/>
    <dgm:cxn modelId="{DBA89B95-A864-4292-8A1F-2AA4709FA97D}" type="presParOf" srcId="{C1F7556A-5926-4986-A576-75572F453AE9}" destId="{35AF1750-00E9-4AA2-9594-812DE42D3EB5}" srcOrd="2" destOrd="0" presId="urn:microsoft.com/office/officeart/2005/8/layout/vList5"/>
    <dgm:cxn modelId="{090801B9-0E04-4022-BE9C-7D843B0122B3}" type="presParOf" srcId="{35AF1750-00E9-4AA2-9594-812DE42D3EB5}" destId="{2B3E1777-39EE-46A7-9D76-FE5108F155CE}" srcOrd="0" destOrd="0" presId="urn:microsoft.com/office/officeart/2005/8/layout/vList5"/>
    <dgm:cxn modelId="{E76B4919-123E-408B-AF15-B1535CF913D2}" type="presParOf" srcId="{35AF1750-00E9-4AA2-9594-812DE42D3EB5}" destId="{DA6F20B6-F18E-4F06-9179-374C8C4A76E5}" srcOrd="1" destOrd="0" presId="urn:microsoft.com/office/officeart/2005/8/layout/vList5"/>
    <dgm:cxn modelId="{ED18E255-168B-4CF2-AF19-58C31F5C476B}" type="presParOf" srcId="{C1F7556A-5926-4986-A576-75572F453AE9}" destId="{812372C2-DB6B-4F21-B3F0-BB123BD90507}" srcOrd="3" destOrd="0" presId="urn:microsoft.com/office/officeart/2005/8/layout/vList5"/>
    <dgm:cxn modelId="{CDC49175-447E-4231-8878-A9CB7E9E9DE7}" type="presParOf" srcId="{C1F7556A-5926-4986-A576-75572F453AE9}" destId="{62D3B810-9104-4896-B5B2-D3040589A208}" srcOrd="4" destOrd="0" presId="urn:microsoft.com/office/officeart/2005/8/layout/vList5"/>
    <dgm:cxn modelId="{99278FDD-1207-4E9E-951D-DF3D90EC713E}" type="presParOf" srcId="{62D3B810-9104-4896-B5B2-D3040589A208}" destId="{32DCE370-809E-4302-8C68-6756EDEE4B38}" srcOrd="0" destOrd="0" presId="urn:microsoft.com/office/officeart/2005/8/layout/vList5"/>
    <dgm:cxn modelId="{C8824850-7029-4F9D-BC4A-28A2C9E68DFB}" type="presParOf" srcId="{62D3B810-9104-4896-B5B2-D3040589A208}" destId="{694210B3-563E-4DA9-B182-FB4FB38A5737}"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76EE404-52AB-45AD-B858-6D68C06C915A}" type="datetimeFigureOut">
              <a:rPr lang="es-MX" smtClean="0"/>
              <a:t>30/10/2020</a:t>
            </a:fld>
            <a:endParaRPr lang="es-MX" dirty="0"/>
          </a:p>
        </p:txBody>
      </p:sp>
      <p:sp>
        <p:nvSpPr>
          <p:cNvPr id="4" name="3 Marcador de imagen de diapositiva"/>
          <p:cNvSpPr>
            <a:spLocks noGrp="1" noRot="1" noChangeAspect="1"/>
          </p:cNvSpPr>
          <p:nvPr>
            <p:ph type="sldImg" idx="2"/>
          </p:nvPr>
        </p:nvSpPr>
        <p:spPr>
          <a:xfrm>
            <a:off x="730250" y="685800"/>
            <a:ext cx="5397500" cy="3429000"/>
          </a:xfrm>
          <a:prstGeom prst="rect">
            <a:avLst/>
          </a:prstGeom>
          <a:noFill/>
          <a:ln w="12700">
            <a:solidFill>
              <a:prstClr val="black"/>
            </a:solidFill>
          </a:ln>
        </p:spPr>
        <p:txBody>
          <a:bodyPr vert="horz" lIns="91440" tIns="45720" rIns="91440" bIns="45720" rtlCol="0" anchor="ctr"/>
          <a:lstStyle/>
          <a:p>
            <a:endParaRPr lang="es-MX"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947B9D-6302-4CE5-8B7D-4D1E8D8A0A70}" type="slidenum">
              <a:rPr lang="es-MX" smtClean="0"/>
              <a:t>‹Nº›</a:t>
            </a:fld>
            <a:endParaRPr lang="es-MX" dirty="0"/>
          </a:p>
        </p:txBody>
      </p:sp>
    </p:spTree>
    <p:extLst>
      <p:ext uri="{BB962C8B-B14F-4D97-AF65-F5344CB8AC3E}">
        <p14:creationId xmlns:p14="http://schemas.microsoft.com/office/powerpoint/2010/main" val="4132339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947B9D-6302-4CE5-8B7D-4D1E8D8A0A70}" type="slidenum">
              <a:rPr lang="es-MX" smtClean="0"/>
              <a:t>7</a:t>
            </a:fld>
            <a:endParaRPr lang="es-MX" dirty="0"/>
          </a:p>
        </p:txBody>
      </p:sp>
    </p:spTree>
    <p:extLst>
      <p:ext uri="{BB962C8B-B14F-4D97-AF65-F5344CB8AC3E}">
        <p14:creationId xmlns:p14="http://schemas.microsoft.com/office/powerpoint/2010/main" val="2978128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947B9D-6302-4CE5-8B7D-4D1E8D8A0A70}" type="slidenum">
              <a:rPr lang="es-MX" smtClean="0"/>
              <a:t>8</a:t>
            </a:fld>
            <a:endParaRPr lang="es-MX" dirty="0"/>
          </a:p>
        </p:txBody>
      </p:sp>
    </p:spTree>
    <p:extLst>
      <p:ext uri="{BB962C8B-B14F-4D97-AF65-F5344CB8AC3E}">
        <p14:creationId xmlns:p14="http://schemas.microsoft.com/office/powerpoint/2010/main" val="2978128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5947B9D-6302-4CE5-8B7D-4D1E8D8A0A70}" type="slidenum">
              <a:rPr lang="es-MX" smtClean="0"/>
              <a:t>9</a:t>
            </a:fld>
            <a:endParaRPr lang="es-MX" dirty="0"/>
          </a:p>
        </p:txBody>
      </p:sp>
    </p:spTree>
    <p:extLst>
      <p:ext uri="{BB962C8B-B14F-4D97-AF65-F5344CB8AC3E}">
        <p14:creationId xmlns:p14="http://schemas.microsoft.com/office/powerpoint/2010/main" val="2978128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74847" y="1775359"/>
            <a:ext cx="7648258" cy="1225021"/>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49694" y="3238500"/>
            <a:ext cx="6298565"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5AF33CA6-0847-5849-8048-F71451347034}" type="datetimeFigureOut">
              <a:rPr lang="es-ES" smtClean="0"/>
              <a:pPr/>
              <a:t>30/10/2020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F4D1054-4F8B-F042-AD1A-305D96AB9224}" type="slidenum">
              <a:rPr lang="es-ES" smtClean="0"/>
              <a:pPr/>
              <a:t>‹Nº›</a:t>
            </a:fld>
            <a:endParaRPr lang="es-ES" dirty="0"/>
          </a:p>
        </p:txBody>
      </p:sp>
    </p:spTree>
    <p:extLst>
      <p:ext uri="{BB962C8B-B14F-4D97-AF65-F5344CB8AC3E}">
        <p14:creationId xmlns:p14="http://schemas.microsoft.com/office/powerpoint/2010/main" val="3956621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AF33CA6-0847-5849-8048-F71451347034}" type="datetimeFigureOut">
              <a:rPr lang="es-ES" smtClean="0"/>
              <a:pPr/>
              <a:t>30/10/2020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F4D1054-4F8B-F042-AD1A-305D96AB9224}" type="slidenum">
              <a:rPr lang="es-ES" smtClean="0"/>
              <a:pPr/>
              <a:t>‹Nº›</a:t>
            </a:fld>
            <a:endParaRPr lang="es-ES" dirty="0"/>
          </a:p>
        </p:txBody>
      </p:sp>
    </p:spTree>
    <p:extLst>
      <p:ext uri="{BB962C8B-B14F-4D97-AF65-F5344CB8AC3E}">
        <p14:creationId xmlns:p14="http://schemas.microsoft.com/office/powerpoint/2010/main" val="356640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23515" y="228869"/>
            <a:ext cx="2024539" cy="4876271"/>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49897" y="228869"/>
            <a:ext cx="5923650" cy="4876271"/>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AF33CA6-0847-5849-8048-F71451347034}" type="datetimeFigureOut">
              <a:rPr lang="es-ES" smtClean="0"/>
              <a:pPr/>
              <a:t>30/10/2020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F4D1054-4F8B-F042-AD1A-305D96AB9224}" type="slidenum">
              <a:rPr lang="es-ES" smtClean="0"/>
              <a:pPr/>
              <a:t>‹Nº›</a:t>
            </a:fld>
            <a:endParaRPr lang="es-ES" dirty="0"/>
          </a:p>
        </p:txBody>
      </p:sp>
    </p:spTree>
    <p:extLst>
      <p:ext uri="{BB962C8B-B14F-4D97-AF65-F5344CB8AC3E}">
        <p14:creationId xmlns:p14="http://schemas.microsoft.com/office/powerpoint/2010/main" val="805559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5AF33CA6-0847-5849-8048-F71451347034}" type="datetimeFigureOut">
              <a:rPr lang="es-ES" smtClean="0"/>
              <a:pPr/>
              <a:t>30/10/2020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F4D1054-4F8B-F042-AD1A-305D96AB9224}" type="slidenum">
              <a:rPr lang="es-ES" smtClean="0"/>
              <a:pPr/>
              <a:t>‹Nº›</a:t>
            </a:fld>
            <a:endParaRPr lang="es-ES" dirty="0"/>
          </a:p>
        </p:txBody>
      </p:sp>
    </p:spTree>
    <p:extLst>
      <p:ext uri="{BB962C8B-B14F-4D97-AF65-F5344CB8AC3E}">
        <p14:creationId xmlns:p14="http://schemas.microsoft.com/office/powerpoint/2010/main" val="79840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10776" y="3672421"/>
            <a:ext cx="7648258" cy="1135063"/>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10776" y="2422261"/>
            <a:ext cx="7648258"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5AF33CA6-0847-5849-8048-F71451347034}" type="datetimeFigureOut">
              <a:rPr lang="es-ES" smtClean="0"/>
              <a:pPr/>
              <a:t>30/10/2020</a:t>
            </a:fld>
            <a:endParaRPr lang="es-ES" dirty="0"/>
          </a:p>
        </p:txBody>
      </p:sp>
      <p:sp>
        <p:nvSpPr>
          <p:cNvPr id="5" name="Marcador de pie de página 4"/>
          <p:cNvSpPr>
            <a:spLocks noGrp="1"/>
          </p:cNvSpPr>
          <p:nvPr>
            <p:ph type="ftr" sz="quarter" idx="11"/>
          </p:nvPr>
        </p:nvSpPr>
        <p:spPr/>
        <p:txBody>
          <a:bodyPr/>
          <a:lstStyle/>
          <a:p>
            <a:endParaRPr lang="es-ES" dirty="0"/>
          </a:p>
        </p:txBody>
      </p:sp>
      <p:sp>
        <p:nvSpPr>
          <p:cNvPr id="6" name="Marcador de número de diapositiva 5"/>
          <p:cNvSpPr>
            <a:spLocks noGrp="1"/>
          </p:cNvSpPr>
          <p:nvPr>
            <p:ph type="sldNum" sz="quarter" idx="12"/>
          </p:nvPr>
        </p:nvSpPr>
        <p:spPr/>
        <p:txBody>
          <a:bodyPr/>
          <a:lstStyle/>
          <a:p>
            <a:fld id="{8F4D1054-4F8B-F042-AD1A-305D96AB9224}" type="slidenum">
              <a:rPr lang="es-ES" smtClean="0"/>
              <a:pPr/>
              <a:t>‹Nº›</a:t>
            </a:fld>
            <a:endParaRPr lang="es-ES" dirty="0"/>
          </a:p>
        </p:txBody>
      </p:sp>
    </p:spTree>
    <p:extLst>
      <p:ext uri="{BB962C8B-B14F-4D97-AF65-F5344CB8AC3E}">
        <p14:creationId xmlns:p14="http://schemas.microsoft.com/office/powerpoint/2010/main" val="2764471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49899" y="1333500"/>
            <a:ext cx="3974095"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573960" y="1333500"/>
            <a:ext cx="3974095"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5AF33CA6-0847-5849-8048-F71451347034}" type="datetimeFigureOut">
              <a:rPr lang="es-ES" smtClean="0"/>
              <a:pPr/>
              <a:t>30/10/2020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F4D1054-4F8B-F042-AD1A-305D96AB9224}" type="slidenum">
              <a:rPr lang="es-ES" smtClean="0"/>
              <a:pPr/>
              <a:t>‹Nº›</a:t>
            </a:fld>
            <a:endParaRPr lang="es-ES" dirty="0"/>
          </a:p>
        </p:txBody>
      </p:sp>
    </p:spTree>
    <p:extLst>
      <p:ext uri="{BB962C8B-B14F-4D97-AF65-F5344CB8AC3E}">
        <p14:creationId xmlns:p14="http://schemas.microsoft.com/office/powerpoint/2010/main" val="370962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49900" y="1279265"/>
            <a:ext cx="3975657"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49900" y="1812396"/>
            <a:ext cx="3975657"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570837" y="1279265"/>
            <a:ext cx="3977219"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570837" y="1812396"/>
            <a:ext cx="3977219"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5AF33CA6-0847-5849-8048-F71451347034}" type="datetimeFigureOut">
              <a:rPr lang="es-ES" smtClean="0"/>
              <a:pPr/>
              <a:t>30/10/2020</a:t>
            </a:fld>
            <a:endParaRPr lang="es-ES" dirty="0"/>
          </a:p>
        </p:txBody>
      </p:sp>
      <p:sp>
        <p:nvSpPr>
          <p:cNvPr id="8" name="Marcador de pie de página 7"/>
          <p:cNvSpPr>
            <a:spLocks noGrp="1"/>
          </p:cNvSpPr>
          <p:nvPr>
            <p:ph type="ftr" sz="quarter" idx="11"/>
          </p:nvPr>
        </p:nvSpPr>
        <p:spPr/>
        <p:txBody>
          <a:bodyPr/>
          <a:lstStyle/>
          <a:p>
            <a:endParaRPr lang="es-ES" dirty="0"/>
          </a:p>
        </p:txBody>
      </p:sp>
      <p:sp>
        <p:nvSpPr>
          <p:cNvPr id="9" name="Marcador de número de diapositiva 8"/>
          <p:cNvSpPr>
            <a:spLocks noGrp="1"/>
          </p:cNvSpPr>
          <p:nvPr>
            <p:ph type="sldNum" sz="quarter" idx="12"/>
          </p:nvPr>
        </p:nvSpPr>
        <p:spPr/>
        <p:txBody>
          <a:bodyPr/>
          <a:lstStyle/>
          <a:p>
            <a:fld id="{8F4D1054-4F8B-F042-AD1A-305D96AB9224}" type="slidenum">
              <a:rPr lang="es-ES" smtClean="0"/>
              <a:pPr/>
              <a:t>‹Nº›</a:t>
            </a:fld>
            <a:endParaRPr lang="es-ES" dirty="0"/>
          </a:p>
        </p:txBody>
      </p:sp>
    </p:spTree>
    <p:extLst>
      <p:ext uri="{BB962C8B-B14F-4D97-AF65-F5344CB8AC3E}">
        <p14:creationId xmlns:p14="http://schemas.microsoft.com/office/powerpoint/2010/main" val="1717865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5AF33CA6-0847-5849-8048-F71451347034}" type="datetimeFigureOut">
              <a:rPr lang="es-ES" smtClean="0"/>
              <a:pPr/>
              <a:t>30/10/2020</a:t>
            </a:fld>
            <a:endParaRPr lang="es-ES" dirty="0"/>
          </a:p>
        </p:txBody>
      </p:sp>
      <p:sp>
        <p:nvSpPr>
          <p:cNvPr id="4" name="Marcador de pie de página 3"/>
          <p:cNvSpPr>
            <a:spLocks noGrp="1"/>
          </p:cNvSpPr>
          <p:nvPr>
            <p:ph type="ftr" sz="quarter" idx="11"/>
          </p:nvPr>
        </p:nvSpPr>
        <p:spPr/>
        <p:txBody>
          <a:bodyPr/>
          <a:lstStyle/>
          <a:p>
            <a:endParaRPr lang="es-ES" dirty="0"/>
          </a:p>
        </p:txBody>
      </p:sp>
      <p:sp>
        <p:nvSpPr>
          <p:cNvPr id="5" name="Marcador de número de diapositiva 4"/>
          <p:cNvSpPr>
            <a:spLocks noGrp="1"/>
          </p:cNvSpPr>
          <p:nvPr>
            <p:ph type="sldNum" sz="quarter" idx="12"/>
          </p:nvPr>
        </p:nvSpPr>
        <p:spPr/>
        <p:txBody>
          <a:bodyPr/>
          <a:lstStyle/>
          <a:p>
            <a:fld id="{8F4D1054-4F8B-F042-AD1A-305D96AB9224}" type="slidenum">
              <a:rPr lang="es-ES" smtClean="0"/>
              <a:pPr/>
              <a:t>‹Nº›</a:t>
            </a:fld>
            <a:endParaRPr lang="es-ES" dirty="0"/>
          </a:p>
        </p:txBody>
      </p:sp>
    </p:spTree>
    <p:extLst>
      <p:ext uri="{BB962C8B-B14F-4D97-AF65-F5344CB8AC3E}">
        <p14:creationId xmlns:p14="http://schemas.microsoft.com/office/powerpoint/2010/main" val="25865246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AF33CA6-0847-5849-8048-F71451347034}" type="datetimeFigureOut">
              <a:rPr lang="es-ES" smtClean="0"/>
              <a:pPr/>
              <a:t>30/10/2020</a:t>
            </a:fld>
            <a:endParaRPr lang="es-ES" dirty="0"/>
          </a:p>
        </p:txBody>
      </p:sp>
      <p:sp>
        <p:nvSpPr>
          <p:cNvPr id="3" name="Marcador de pie de página 2"/>
          <p:cNvSpPr>
            <a:spLocks noGrp="1"/>
          </p:cNvSpPr>
          <p:nvPr>
            <p:ph type="ftr" sz="quarter" idx="1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8F4D1054-4F8B-F042-AD1A-305D96AB9224}" type="slidenum">
              <a:rPr lang="es-ES" smtClean="0"/>
              <a:pPr/>
              <a:t>‹Nº›</a:t>
            </a:fld>
            <a:endParaRPr lang="es-ES" dirty="0"/>
          </a:p>
        </p:txBody>
      </p:sp>
    </p:spTree>
    <p:extLst>
      <p:ext uri="{BB962C8B-B14F-4D97-AF65-F5344CB8AC3E}">
        <p14:creationId xmlns:p14="http://schemas.microsoft.com/office/powerpoint/2010/main" val="839823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49901" y="227546"/>
            <a:ext cx="2960263" cy="968375"/>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17949" y="227542"/>
            <a:ext cx="5030104"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49901" y="1195920"/>
            <a:ext cx="296026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AF33CA6-0847-5849-8048-F71451347034}" type="datetimeFigureOut">
              <a:rPr lang="es-ES" smtClean="0"/>
              <a:pPr/>
              <a:t>30/10/2020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F4D1054-4F8B-F042-AD1A-305D96AB9224}" type="slidenum">
              <a:rPr lang="es-ES" smtClean="0"/>
              <a:pPr/>
              <a:t>‹Nº›</a:t>
            </a:fld>
            <a:endParaRPr lang="es-ES" dirty="0"/>
          </a:p>
        </p:txBody>
      </p:sp>
    </p:spTree>
    <p:extLst>
      <p:ext uri="{BB962C8B-B14F-4D97-AF65-F5344CB8AC3E}">
        <p14:creationId xmlns:p14="http://schemas.microsoft.com/office/powerpoint/2010/main" val="1210455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63662" y="4000500"/>
            <a:ext cx="5398770" cy="472282"/>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63662" y="510646"/>
            <a:ext cx="539877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Marcador de texto 3"/>
          <p:cNvSpPr>
            <a:spLocks noGrp="1"/>
          </p:cNvSpPr>
          <p:nvPr>
            <p:ph type="body" sz="half" idx="2"/>
          </p:nvPr>
        </p:nvSpPr>
        <p:spPr>
          <a:xfrm>
            <a:off x="1763662" y="4472782"/>
            <a:ext cx="539877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5AF33CA6-0847-5849-8048-F71451347034}" type="datetimeFigureOut">
              <a:rPr lang="es-ES" smtClean="0"/>
              <a:pPr/>
              <a:t>30/10/2020</a:t>
            </a:fld>
            <a:endParaRPr lang="es-ES" dirty="0"/>
          </a:p>
        </p:txBody>
      </p:sp>
      <p:sp>
        <p:nvSpPr>
          <p:cNvPr id="6" name="Marcador de pie de página 5"/>
          <p:cNvSpPr>
            <a:spLocks noGrp="1"/>
          </p:cNvSpPr>
          <p:nvPr>
            <p:ph type="ftr" sz="quarter" idx="11"/>
          </p:nvPr>
        </p:nvSpPr>
        <p:spPr/>
        <p:txBody>
          <a:bodyPr/>
          <a:lstStyle/>
          <a:p>
            <a:endParaRPr lang="es-ES" dirty="0"/>
          </a:p>
        </p:txBody>
      </p:sp>
      <p:sp>
        <p:nvSpPr>
          <p:cNvPr id="7" name="Marcador de número de diapositiva 6"/>
          <p:cNvSpPr>
            <a:spLocks noGrp="1"/>
          </p:cNvSpPr>
          <p:nvPr>
            <p:ph type="sldNum" sz="quarter" idx="12"/>
          </p:nvPr>
        </p:nvSpPr>
        <p:spPr/>
        <p:txBody>
          <a:bodyPr/>
          <a:lstStyle/>
          <a:p>
            <a:fld id="{8F4D1054-4F8B-F042-AD1A-305D96AB9224}" type="slidenum">
              <a:rPr lang="es-ES" smtClean="0"/>
              <a:pPr/>
              <a:t>‹Nº›</a:t>
            </a:fld>
            <a:endParaRPr lang="es-ES" dirty="0"/>
          </a:p>
        </p:txBody>
      </p:sp>
    </p:spTree>
    <p:extLst>
      <p:ext uri="{BB962C8B-B14F-4D97-AF65-F5344CB8AC3E}">
        <p14:creationId xmlns:p14="http://schemas.microsoft.com/office/powerpoint/2010/main" val="3581302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49900" y="228865"/>
            <a:ext cx="8098155" cy="9525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49900" y="1333500"/>
            <a:ext cx="8098155" cy="3771636"/>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49899" y="5296963"/>
            <a:ext cx="2099522"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5AF33CA6-0847-5849-8048-F71451347034}" type="datetimeFigureOut">
              <a:rPr lang="es-ES" smtClean="0"/>
              <a:pPr/>
              <a:t>30/10/2020</a:t>
            </a:fld>
            <a:endParaRPr lang="es-ES" dirty="0"/>
          </a:p>
        </p:txBody>
      </p:sp>
      <p:sp>
        <p:nvSpPr>
          <p:cNvPr id="5" name="Marcador de pie de página 4"/>
          <p:cNvSpPr>
            <a:spLocks noGrp="1"/>
          </p:cNvSpPr>
          <p:nvPr>
            <p:ph type="ftr" sz="quarter" idx="3"/>
          </p:nvPr>
        </p:nvSpPr>
        <p:spPr>
          <a:xfrm>
            <a:off x="3074301" y="5296963"/>
            <a:ext cx="2849351"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Marcador de número de diapositiva 5"/>
          <p:cNvSpPr>
            <a:spLocks noGrp="1"/>
          </p:cNvSpPr>
          <p:nvPr>
            <p:ph type="sldNum" sz="quarter" idx="4"/>
          </p:nvPr>
        </p:nvSpPr>
        <p:spPr>
          <a:xfrm>
            <a:off x="6448531" y="5296963"/>
            <a:ext cx="2099522"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8F4D1054-4F8B-F042-AD1A-305D96AB9224}" type="slidenum">
              <a:rPr lang="es-ES" smtClean="0"/>
              <a:pPr/>
              <a:t>‹Nº›</a:t>
            </a:fld>
            <a:endParaRPr lang="es-ES" dirty="0"/>
          </a:p>
        </p:txBody>
      </p:sp>
    </p:spTree>
    <p:extLst>
      <p:ext uri="{BB962C8B-B14F-4D97-AF65-F5344CB8AC3E}">
        <p14:creationId xmlns:p14="http://schemas.microsoft.com/office/powerpoint/2010/main" val="14603103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5.png"/><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image" Target="../media/image2.png"/><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hyperlink" Target="http://periodico.guanajuato.gob.mx/" TargetMode="External"/><Relationship Id="rId16" Type="http://schemas.openxmlformats.org/officeDocument/2006/relationships/diagramColors" Target="../diagrams/colors5.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diagramColors" Target="../diagrams/colors4.xml"/><Relationship Id="rId5" Type="http://schemas.openxmlformats.org/officeDocument/2006/relationships/image" Target="../media/image4.png"/><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image" Target="../media/image46.wmf"/><Relationship Id="rId4" Type="http://schemas.openxmlformats.org/officeDocument/2006/relationships/image" Target="../media/image3.jpeg"/><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image" Target="../media/image5.png"/><Relationship Id="rId2" Type="http://schemas.openxmlformats.org/officeDocument/2006/relationships/hyperlink" Target="http://periodico.guanajuato.gob.mx/"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13" Type="http://schemas.microsoft.com/office/2007/relationships/diagramDrawing" Target="../diagrams/drawing6.xml"/><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image" Target="../media/image5.png"/><Relationship Id="rId12" Type="http://schemas.openxmlformats.org/officeDocument/2006/relationships/diagramColors" Target="../diagrams/colors6.xml"/><Relationship Id="rId2" Type="http://schemas.openxmlformats.org/officeDocument/2006/relationships/hyperlink" Target="http://periodico.guanajuato.gob.mx/" TargetMode="Externa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diagramQuickStyle" Target="../diagrams/quickStyle6.xml"/><Relationship Id="rId5" Type="http://schemas.openxmlformats.org/officeDocument/2006/relationships/image" Target="../media/image4.png"/><Relationship Id="rId10" Type="http://schemas.openxmlformats.org/officeDocument/2006/relationships/diagramLayout" Target="../diagrams/layout6.xml"/><Relationship Id="rId4" Type="http://schemas.openxmlformats.org/officeDocument/2006/relationships/image" Target="../media/image3.jpeg"/><Relationship Id="rId9" Type="http://schemas.openxmlformats.org/officeDocument/2006/relationships/diagramData" Target="../diagrams/data6.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image" Target="../media/image9.png"/><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image" Target="../media/image2.png"/><Relationship Id="rId12" Type="http://schemas.microsoft.com/office/2007/relationships/diagramDrawing" Target="../diagrams/drawing7.xml"/><Relationship Id="rId2" Type="http://schemas.openxmlformats.org/officeDocument/2006/relationships/hyperlink" Target="http://periodico.guanajuato.gob.mx/"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diagramColors" Target="../diagrams/colors7.xml"/><Relationship Id="rId5" Type="http://schemas.openxmlformats.org/officeDocument/2006/relationships/image" Target="../media/image4.png"/><Relationship Id="rId10" Type="http://schemas.openxmlformats.org/officeDocument/2006/relationships/diagramQuickStyle" Target="../diagrams/quickStyle7.xml"/><Relationship Id="rId4" Type="http://schemas.openxmlformats.org/officeDocument/2006/relationships/image" Target="../media/image3.jpeg"/><Relationship Id="rId9" Type="http://schemas.openxmlformats.org/officeDocument/2006/relationships/diagramLayout" Target="../diagrams/layout7.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53.emf"/><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image" Target="../media/image2.png"/><Relationship Id="rId12" Type="http://schemas.microsoft.com/office/2007/relationships/diagramDrawing" Target="../diagrams/drawing8.xml"/><Relationship Id="rId2" Type="http://schemas.openxmlformats.org/officeDocument/2006/relationships/hyperlink" Target="http://periodico.guanajuato.gob.mx/"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diagramColors" Target="../diagrams/colors8.xml"/><Relationship Id="rId5" Type="http://schemas.openxmlformats.org/officeDocument/2006/relationships/image" Target="../media/image4.png"/><Relationship Id="rId10" Type="http://schemas.openxmlformats.org/officeDocument/2006/relationships/diagramQuickStyle" Target="../diagrams/quickStyle8.xml"/><Relationship Id="rId4" Type="http://schemas.openxmlformats.org/officeDocument/2006/relationships/image" Target="../media/image3.jpeg"/><Relationship Id="rId9"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9.xml"/><Relationship Id="rId13" Type="http://schemas.openxmlformats.org/officeDocument/2006/relationships/image" Target="../media/image2.png"/><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diagramData" Target="../diagrams/data9.xml"/><Relationship Id="rId12" Type="http://schemas.openxmlformats.org/officeDocument/2006/relationships/image" Target="../media/image9.png"/><Relationship Id="rId2" Type="http://schemas.openxmlformats.org/officeDocument/2006/relationships/hyperlink" Target="http://periodico.guanajuato.gob.mx/"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9.xml"/><Relationship Id="rId5" Type="http://schemas.openxmlformats.org/officeDocument/2006/relationships/image" Target="../media/image4.png"/><Relationship Id="rId10" Type="http://schemas.openxmlformats.org/officeDocument/2006/relationships/diagramColors" Target="../diagrams/colors9.xml"/><Relationship Id="rId4" Type="http://schemas.openxmlformats.org/officeDocument/2006/relationships/image" Target="../media/image3.jpeg"/><Relationship Id="rId9"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10.xml"/><Relationship Id="rId13" Type="http://schemas.openxmlformats.org/officeDocument/2006/relationships/image" Target="../media/image2.png"/><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diagramData" Target="../diagrams/data10.xml"/><Relationship Id="rId12" Type="http://schemas.openxmlformats.org/officeDocument/2006/relationships/image" Target="../media/image9.png"/><Relationship Id="rId2" Type="http://schemas.openxmlformats.org/officeDocument/2006/relationships/hyperlink" Target="http://periodico.guanajuato.gob.mx/"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microsoft.com/office/2007/relationships/diagramDrawing" Target="../diagrams/drawing10.xml"/><Relationship Id="rId5" Type="http://schemas.openxmlformats.org/officeDocument/2006/relationships/image" Target="../media/image4.png"/><Relationship Id="rId10" Type="http://schemas.openxmlformats.org/officeDocument/2006/relationships/diagramColors" Target="../diagrams/colors10.xml"/><Relationship Id="rId4" Type="http://schemas.openxmlformats.org/officeDocument/2006/relationships/image" Target="../media/image3.jpeg"/><Relationship Id="rId9"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image" Target="../media/image54.png"/><Relationship Id="rId2" Type="http://schemas.openxmlformats.org/officeDocument/2006/relationships/hyperlink" Target="http://periodico.guanajuato.gob.mx/" TargetMode="Externa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image" Target="../media/image5.png"/><Relationship Id="rId2" Type="http://schemas.openxmlformats.org/officeDocument/2006/relationships/hyperlink" Target="http://periodico.guanajuato.gob.mx/"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diagramDrawing" Target="../diagrams/drawing1.xml"/><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image" Target="../media/image2.png"/><Relationship Id="rId12" Type="http://schemas.openxmlformats.org/officeDocument/2006/relationships/diagramColors" Target="../diagrams/colors1.xml"/><Relationship Id="rId2" Type="http://schemas.openxmlformats.org/officeDocument/2006/relationships/hyperlink" Target="http://periodico.guanajuato.gob.mx/" TargetMode="Externa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diagramQuickStyle" Target="../diagrams/quickStyle1.xml"/><Relationship Id="rId5" Type="http://schemas.openxmlformats.org/officeDocument/2006/relationships/image" Target="../media/image4.png"/><Relationship Id="rId10" Type="http://schemas.openxmlformats.org/officeDocument/2006/relationships/diagramLayout" Target="../diagrams/layout1.xml"/><Relationship Id="rId4" Type="http://schemas.openxmlformats.org/officeDocument/2006/relationships/image" Target="../media/image3.jpeg"/><Relationship Id="rId9"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image" Target="../media/image5.png"/><Relationship Id="rId2" Type="http://schemas.openxmlformats.org/officeDocument/2006/relationships/hyperlink" Target="http://periodico.guanajuato.gob.mx/"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image" Target="../media/image7.png"/><Relationship Id="rId2" Type="http://schemas.openxmlformats.org/officeDocument/2006/relationships/hyperlink" Target="http://periodico.guanajuato.gob.mx/" TargetMode="Externa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image" Target="../media/image5.png"/><Relationship Id="rId2" Type="http://schemas.openxmlformats.org/officeDocument/2006/relationships/hyperlink" Target="http://periodico.guanajuato.gob.mx/" TargetMode="Externa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image" Target="../media/image9.png"/><Relationship Id="rId3" Type="http://schemas.openxmlformats.org/officeDocument/2006/relationships/hyperlink" Target="http://portalsocial.guanajuato.gob.mx/documentos/lineamientos-para-la-promoci%C3%B3n-y-operaci%C3%B3n-de-la-contralor%C3%ADa-social-en-programas-sociales" TargetMode="External"/><Relationship Id="rId7" Type="http://schemas.openxmlformats.org/officeDocument/2006/relationships/image" Target="../media/image2.png"/><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hyperlink" Target="http://periodico.guanajuato.gob.mx/" TargetMode="External"/><Relationship Id="rId16" Type="http://schemas.openxmlformats.org/officeDocument/2006/relationships/diagramColors" Target="../diagrams/colors3.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diagramColors" Target="../diagrams/colors2.xml"/><Relationship Id="rId5" Type="http://schemas.openxmlformats.org/officeDocument/2006/relationships/image" Target="../media/image4.png"/><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image" Target="../media/image3.jpeg"/><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7.png"/><Relationship Id="rId3" Type="http://schemas.openxmlformats.org/officeDocument/2006/relationships/hyperlink" Target="http://periodico.guanajuato.gob.mx/" TargetMode="External"/><Relationship Id="rId7" Type="http://schemas.openxmlformats.org/officeDocument/2006/relationships/image" Target="../media/image22.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1.xml"/><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25.png"/><Relationship Id="rId5" Type="http://schemas.openxmlformats.org/officeDocument/2006/relationships/image" Target="../media/image3.jpe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hyperlink" Target="http://portalsocial.guanajuato.gob.mx/documentos/lineamientos-para-la-promoci%C3%B3n-y-operaci%C3%B3n-de-la-contralor%C3%ADa-social-en-programas-sociales" TargetMode="External"/><Relationship Id="rId9" Type="http://schemas.openxmlformats.org/officeDocument/2006/relationships/image" Target="../media/image9.png"/><Relationship Id="rId1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35.png"/><Relationship Id="rId3" Type="http://schemas.openxmlformats.org/officeDocument/2006/relationships/hyperlink" Target="http://periodico.guanajuato.gob.mx/" TargetMode="External"/><Relationship Id="rId7" Type="http://schemas.openxmlformats.org/officeDocument/2006/relationships/image" Target="../media/image5.png"/><Relationship Id="rId12"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33.png"/><Relationship Id="rId5" Type="http://schemas.openxmlformats.org/officeDocument/2006/relationships/image" Target="../media/image3.jpeg"/><Relationship Id="rId10" Type="http://schemas.openxmlformats.org/officeDocument/2006/relationships/image" Target="../media/image32.png"/><Relationship Id="rId4" Type="http://schemas.openxmlformats.org/officeDocument/2006/relationships/hyperlink" Target="http://portalsocial.guanajuato.gob.mx/documentos/lineamientos-para-la-promoci%C3%B3n-y-operaci%C3%B3n-de-la-contralor%C3%ADa-social-en-programas-sociales" TargetMode="External"/><Relationship Id="rId9" Type="http://schemas.openxmlformats.org/officeDocument/2006/relationships/image" Target="../media/image9.png"/><Relationship Id="rId14" Type="http://schemas.openxmlformats.org/officeDocument/2006/relationships/image" Target="../media/image36.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43.png"/><Relationship Id="rId3" Type="http://schemas.openxmlformats.org/officeDocument/2006/relationships/hyperlink" Target="http://periodico.guanajuato.gob.mx/" TargetMode="External"/><Relationship Id="rId7" Type="http://schemas.openxmlformats.org/officeDocument/2006/relationships/image" Target="../media/image22.png"/><Relationship Id="rId12" Type="http://schemas.openxmlformats.org/officeDocument/2006/relationships/image" Target="../media/image4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image" Target="../media/image37.jpe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hyperlink" Target="http://portalsocial.guanajuato.gob.mx/documentos/lineamientos-para-la-promoci%C3%B3n-y-operaci%C3%B3n-de-la-contralor%C3%ADa-social-en-programas-sociales" TargetMode="External"/><Relationship Id="rId9" Type="http://schemas.openxmlformats.org/officeDocument/2006/relationships/image" Target="../media/image39.png"/><Relationship Id="rId1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12" descr="fondo gris 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rot="10800000">
            <a:off x="0" y="-1"/>
            <a:ext cx="8997950" cy="5714998"/>
          </a:xfrm>
          <a:prstGeom prst="rect">
            <a:avLst/>
          </a:prstGeom>
        </p:spPr>
      </p:pic>
      <p:sp>
        <p:nvSpPr>
          <p:cNvPr id="4" name="1 CuadroTexto"/>
          <p:cNvSpPr txBox="1"/>
          <p:nvPr/>
        </p:nvSpPr>
        <p:spPr>
          <a:xfrm>
            <a:off x="0" y="-124710"/>
            <a:ext cx="8997950" cy="1852607"/>
          </a:xfrm>
          <a:prstGeom prst="rect">
            <a:avLst/>
          </a:prstGeom>
        </p:spPr>
        <p:txBody>
          <a:bodyPr vert="horz" lIns="84070" tIns="42035" rIns="84070" bIns="42035" rtlCol="0" anchor="b">
            <a:noAutofit/>
          </a:bodyPr>
          <a:lstStyle>
            <a:defPPr>
              <a:defRPr lang="es-ES"/>
            </a:defPPr>
            <a:lvl1pPr algn="ctr">
              <a:spcBef>
                <a:spcPct val="0"/>
              </a:spcBef>
              <a:buNone/>
              <a:defRPr sz="6000" b="1">
                <a:solidFill>
                  <a:schemeClr val="tx2"/>
                </a:solidFill>
              </a:defRPr>
            </a:lvl1pPr>
          </a:lstStyle>
          <a:p>
            <a:endParaRPr lang="es-MX" sz="3700" dirty="0" smtClean="0">
              <a:solidFill>
                <a:schemeClr val="tx2">
                  <a:lumMod val="75000"/>
                </a:schemeClr>
              </a:solidFill>
              <a:latin typeface="Arial Narrow" panose="020B0606020202030204" pitchFamily="34" charset="0"/>
              <a:cs typeface="Arial" panose="020B0604020202020204" pitchFamily="34" charset="0"/>
            </a:endParaRPr>
          </a:p>
          <a:p>
            <a:endParaRPr lang="es-MX" sz="3700" dirty="0">
              <a:solidFill>
                <a:schemeClr val="tx2">
                  <a:lumMod val="75000"/>
                </a:schemeClr>
              </a:solidFill>
              <a:latin typeface="Arial Narrow" panose="020B0606020202030204" pitchFamily="34" charset="0"/>
              <a:cs typeface="Arial" panose="020B0604020202020204" pitchFamily="34" charset="0"/>
            </a:endParaRPr>
          </a:p>
          <a:p>
            <a:endParaRPr lang="es-MX" sz="3700" dirty="0" smtClean="0">
              <a:solidFill>
                <a:schemeClr val="tx2">
                  <a:lumMod val="75000"/>
                </a:schemeClr>
              </a:solidFill>
              <a:latin typeface="Arial Narrow" panose="020B0606020202030204" pitchFamily="34" charset="0"/>
              <a:cs typeface="Arial" panose="020B0604020202020204" pitchFamily="34" charset="0"/>
            </a:endParaRPr>
          </a:p>
          <a:p>
            <a:endParaRPr lang="es-MX" sz="3700" dirty="0">
              <a:solidFill>
                <a:schemeClr val="tx2">
                  <a:lumMod val="75000"/>
                </a:schemeClr>
              </a:solidFill>
              <a:latin typeface="Arial Narrow" panose="020B0606020202030204" pitchFamily="34" charset="0"/>
              <a:cs typeface="Arial" panose="020B0604020202020204" pitchFamily="34" charset="0"/>
            </a:endParaRPr>
          </a:p>
          <a:p>
            <a:endParaRPr lang="es-MX" sz="3700" dirty="0" smtClean="0">
              <a:solidFill>
                <a:schemeClr val="tx2">
                  <a:lumMod val="75000"/>
                </a:schemeClr>
              </a:solidFill>
              <a:latin typeface="Arial Narrow" panose="020B0606020202030204" pitchFamily="34" charset="0"/>
              <a:cs typeface="Arial" panose="020B0604020202020204" pitchFamily="34" charset="0"/>
            </a:endParaRPr>
          </a:p>
          <a:p>
            <a:endParaRPr lang="es-MX" sz="3700" dirty="0">
              <a:solidFill>
                <a:schemeClr val="tx2">
                  <a:lumMod val="75000"/>
                </a:schemeClr>
              </a:solidFill>
              <a:latin typeface="Arial Narrow" panose="020B0606020202030204" pitchFamily="34" charset="0"/>
              <a:cs typeface="Arial" panose="020B0604020202020204" pitchFamily="34" charset="0"/>
            </a:endParaRPr>
          </a:p>
          <a:p>
            <a:endParaRPr lang="es-MX" sz="3700" dirty="0" smtClean="0">
              <a:solidFill>
                <a:schemeClr val="tx2">
                  <a:lumMod val="75000"/>
                </a:schemeClr>
              </a:solidFill>
              <a:latin typeface="Arial Narrow" panose="020B0606020202030204" pitchFamily="34" charset="0"/>
              <a:cs typeface="Arial" panose="020B0604020202020204" pitchFamily="34" charset="0"/>
            </a:endParaRPr>
          </a:p>
          <a:p>
            <a:endParaRPr lang="es-MX" sz="3700" dirty="0">
              <a:solidFill>
                <a:schemeClr val="tx2">
                  <a:lumMod val="75000"/>
                </a:schemeClr>
              </a:solidFill>
              <a:latin typeface="Arial Narrow" panose="020B0606020202030204" pitchFamily="34" charset="0"/>
              <a:cs typeface="Arial" panose="020B0604020202020204" pitchFamily="34" charset="0"/>
            </a:endParaRPr>
          </a:p>
          <a:p>
            <a:endParaRPr lang="es-MX" sz="3700" dirty="0" smtClean="0">
              <a:solidFill>
                <a:schemeClr val="tx2">
                  <a:lumMod val="75000"/>
                </a:schemeClr>
              </a:solidFill>
              <a:latin typeface="Arial Narrow" panose="020B0606020202030204" pitchFamily="34" charset="0"/>
              <a:cs typeface="Arial" panose="020B0604020202020204" pitchFamily="34" charset="0"/>
            </a:endParaRPr>
          </a:p>
          <a:p>
            <a:endParaRPr lang="es-MX" sz="3700" dirty="0">
              <a:solidFill>
                <a:schemeClr val="tx2">
                  <a:lumMod val="75000"/>
                </a:schemeClr>
              </a:solidFill>
              <a:latin typeface="Arial Narrow" panose="020B0606020202030204" pitchFamily="34" charset="0"/>
              <a:cs typeface="Arial" panose="020B0604020202020204" pitchFamily="34" charset="0"/>
            </a:endParaRPr>
          </a:p>
          <a:p>
            <a:endParaRPr lang="es-MX" sz="3700" dirty="0" smtClean="0">
              <a:solidFill>
                <a:schemeClr val="tx2">
                  <a:lumMod val="75000"/>
                </a:schemeClr>
              </a:solidFill>
              <a:latin typeface="Arial Narrow" panose="020B0606020202030204" pitchFamily="34" charset="0"/>
              <a:cs typeface="Arial" panose="020B0604020202020204" pitchFamily="34" charset="0"/>
            </a:endParaRPr>
          </a:p>
          <a:p>
            <a:r>
              <a:rPr lang="es-MX" sz="3700" dirty="0" smtClean="0">
                <a:solidFill>
                  <a:schemeClr val="tx2">
                    <a:lumMod val="75000"/>
                  </a:schemeClr>
                </a:solidFill>
                <a:latin typeface="Arial Narrow" panose="020B0606020202030204" pitchFamily="34" charset="0"/>
                <a:cs typeface="Arial" panose="020B0604020202020204" pitchFamily="34" charset="0"/>
              </a:rPr>
              <a:t>PROGRAMA </a:t>
            </a:r>
            <a:r>
              <a:rPr lang="es-MX" sz="3700" dirty="0">
                <a:solidFill>
                  <a:schemeClr val="tx2">
                    <a:lumMod val="75000"/>
                  </a:schemeClr>
                </a:solidFill>
                <a:latin typeface="Arial Narrow" panose="020B0606020202030204" pitchFamily="34" charset="0"/>
                <a:cs typeface="Arial" panose="020B0604020202020204" pitchFamily="34" charset="0"/>
              </a:rPr>
              <a:t>MI TIENDA AL 100, </a:t>
            </a:r>
          </a:p>
          <a:p>
            <a:r>
              <a:rPr lang="es-MX" sz="3700" dirty="0">
                <a:solidFill>
                  <a:schemeClr val="tx2">
                    <a:lumMod val="75000"/>
                  </a:schemeClr>
                </a:solidFill>
                <a:latin typeface="Arial Narrow" panose="020B0606020202030204" pitchFamily="34" charset="0"/>
                <a:cs typeface="Arial" panose="020B0604020202020204" pitchFamily="34" charset="0"/>
              </a:rPr>
              <a:t>   “EN MARCHA 2020</a:t>
            </a:r>
            <a:r>
              <a:rPr lang="es-MX" sz="3700" dirty="0" smtClean="0">
                <a:solidFill>
                  <a:schemeClr val="tx2">
                    <a:lumMod val="75000"/>
                  </a:schemeClr>
                </a:solidFill>
                <a:latin typeface="Arial Narrow" panose="020B0606020202030204" pitchFamily="34" charset="0"/>
                <a:cs typeface="Arial" panose="020B0604020202020204" pitchFamily="34" charset="0"/>
              </a:rPr>
              <a:t>”</a:t>
            </a:r>
            <a:endParaRPr lang="es-MX" sz="4000" dirty="0">
              <a:solidFill>
                <a:schemeClr val="tx2">
                  <a:lumMod val="75000"/>
                </a:schemeClr>
              </a:solidFill>
            </a:endParaRPr>
          </a:p>
        </p:txBody>
      </p:sp>
      <p:pic>
        <p:nvPicPr>
          <p:cNvPr id="5" name="4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57882" y="2484665"/>
            <a:ext cx="2956537" cy="281988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96257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 y="-1"/>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8" name="Imagen 18" descr="recuadro prueba.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719" y="578327"/>
            <a:ext cx="7844505" cy="4697840"/>
          </a:xfrm>
          <a:prstGeom prst="rect">
            <a:avLst/>
          </a:prstGeom>
        </p:spPr>
      </p:pic>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sp>
        <p:nvSpPr>
          <p:cNvPr id="12" name="1 Título"/>
          <p:cNvSpPr txBox="1">
            <a:spLocks/>
          </p:cNvSpPr>
          <p:nvPr/>
        </p:nvSpPr>
        <p:spPr>
          <a:xfrm>
            <a:off x="-623148" y="235066"/>
            <a:ext cx="7971326" cy="118807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s-MX" sz="2800" b="1" dirty="0" smtClean="0">
              <a:solidFill>
                <a:schemeClr val="tx2"/>
              </a:solidFill>
            </a:endParaRPr>
          </a:p>
          <a:p>
            <a:endParaRPr lang="es-MX" sz="2800" b="1" dirty="0" smtClean="0">
              <a:solidFill>
                <a:schemeClr val="tx2"/>
              </a:solidFill>
            </a:endParaRPr>
          </a:p>
          <a:p>
            <a:pPr lvl="0"/>
            <a:endParaRPr lang="es-MX" sz="2800" dirty="0" smtClean="0"/>
          </a:p>
          <a:p>
            <a:endParaRPr lang="es-MX" sz="2800" b="1" dirty="0">
              <a:solidFill>
                <a:schemeClr val="tx2"/>
              </a:solidFill>
            </a:endParaRPr>
          </a:p>
        </p:txBody>
      </p:sp>
      <p:graphicFrame>
        <p:nvGraphicFramePr>
          <p:cNvPr id="14" name="13 Diagrama"/>
          <p:cNvGraphicFramePr/>
          <p:nvPr/>
        </p:nvGraphicFramePr>
        <p:xfrm>
          <a:off x="449898" y="1423138"/>
          <a:ext cx="7503255" cy="34494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6" name="15 Diagrama"/>
          <p:cNvGraphicFramePr/>
          <p:nvPr>
            <p:extLst>
              <p:ext uri="{D42A27DB-BD31-4B8C-83A1-F6EECF244321}">
                <p14:modId xmlns:p14="http://schemas.microsoft.com/office/powerpoint/2010/main" val="3191812078"/>
              </p:ext>
            </p:extLst>
          </p:nvPr>
        </p:nvGraphicFramePr>
        <p:xfrm>
          <a:off x="1903228" y="1255189"/>
          <a:ext cx="5135526" cy="356332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7" name="16 CuadroTexto"/>
          <p:cNvSpPr txBox="1"/>
          <p:nvPr/>
        </p:nvSpPr>
        <p:spPr>
          <a:xfrm>
            <a:off x="2066539" y="4953001"/>
            <a:ext cx="6613050" cy="677108"/>
          </a:xfrm>
          <a:prstGeom prst="rect">
            <a:avLst/>
          </a:prstGeom>
          <a:noFill/>
        </p:spPr>
        <p:txBody>
          <a:bodyPr wrap="square" rtlCol="0">
            <a:spAutoFit/>
          </a:bodyPr>
          <a:lstStyle/>
          <a:p>
            <a:pPr lvl="0"/>
            <a:r>
              <a:rPr lang="es-MX" sz="2000" b="1" dirty="0" smtClean="0">
                <a:solidFill>
                  <a:schemeClr val="tx2">
                    <a:lumMod val="75000"/>
                  </a:schemeClr>
                </a:solidFill>
              </a:rPr>
              <a:t>Se encontrarán sujetos a la disponibilidad de la Secretaría.</a:t>
            </a:r>
          </a:p>
          <a:p>
            <a:endParaRPr lang="es-MX" dirty="0"/>
          </a:p>
        </p:txBody>
      </p:sp>
      <p:pic>
        <p:nvPicPr>
          <p:cNvPr id="13" name="Imagen 7" descr="pleca gris.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2349795" y="0"/>
            <a:ext cx="3891517" cy="671428"/>
          </a:xfrm>
          <a:prstGeom prst="rect">
            <a:avLst/>
          </a:prstGeom>
        </p:spPr>
      </p:pic>
      <p:sp>
        <p:nvSpPr>
          <p:cNvPr id="15" name="CuadroTexto 10"/>
          <p:cNvSpPr txBox="1"/>
          <p:nvPr/>
        </p:nvSpPr>
        <p:spPr>
          <a:xfrm>
            <a:off x="2488017" y="74486"/>
            <a:ext cx="3593805" cy="461665"/>
          </a:xfrm>
          <a:prstGeom prst="rect">
            <a:avLst/>
          </a:prstGeom>
          <a:noFill/>
        </p:spPr>
        <p:txBody>
          <a:bodyPr wrap="square" rtlCol="0">
            <a:spAutoFit/>
          </a:bodyPr>
          <a:lstStyle/>
          <a:p>
            <a:pPr algn="ctr"/>
            <a:r>
              <a:rPr lang="es-ES" sz="2400" b="1" dirty="0" smtClean="0">
                <a:solidFill>
                  <a:schemeClr val="tx2"/>
                </a:solidFill>
              </a:rPr>
              <a:t>Participación Económica  </a:t>
            </a:r>
            <a:endParaRPr lang="es-ES" sz="2400" b="1" dirty="0">
              <a:solidFill>
                <a:schemeClr val="tx2"/>
              </a:solidFill>
            </a:endParaRPr>
          </a:p>
        </p:txBody>
      </p:sp>
      <p:pic>
        <p:nvPicPr>
          <p:cNvPr id="1026" name="Picture 2" descr="C:\Program Files (x86)\Microsoft Office\MEDIA\CAGCAT10\j0222015.wmf"/>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204504" y="2012847"/>
            <a:ext cx="1096127" cy="1100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0569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 y="-1"/>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8" name="Imagen 18" descr="recuadro prueba.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719" y="288626"/>
            <a:ext cx="7844505" cy="4697840"/>
          </a:xfrm>
          <a:prstGeom prst="rect">
            <a:avLst/>
          </a:prstGeom>
        </p:spPr>
      </p:pic>
      <p:pic>
        <p:nvPicPr>
          <p:cNvPr id="11" name="Imagen 7" descr="pleca gri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68777" y="0"/>
            <a:ext cx="3118679" cy="620889"/>
          </a:xfrm>
          <a:prstGeom prst="rect">
            <a:avLst/>
          </a:prstGeom>
        </p:spPr>
      </p:pic>
      <p:sp>
        <p:nvSpPr>
          <p:cNvPr id="6" name="CuadroTexto 10"/>
          <p:cNvSpPr txBox="1"/>
          <p:nvPr/>
        </p:nvSpPr>
        <p:spPr>
          <a:xfrm>
            <a:off x="3052025" y="74486"/>
            <a:ext cx="2534653" cy="461665"/>
          </a:xfrm>
          <a:prstGeom prst="rect">
            <a:avLst/>
          </a:prstGeom>
          <a:noFill/>
        </p:spPr>
        <p:txBody>
          <a:bodyPr wrap="square" rtlCol="0">
            <a:spAutoFit/>
          </a:bodyPr>
          <a:lstStyle/>
          <a:p>
            <a:pPr algn="ctr"/>
            <a:r>
              <a:rPr lang="es-ES" sz="2400" b="1" dirty="0" smtClean="0">
                <a:solidFill>
                  <a:schemeClr val="tx2"/>
                </a:solidFill>
              </a:rPr>
              <a:t>PARTICIPACION</a:t>
            </a:r>
            <a:endParaRPr lang="es-ES" sz="2400" b="1" dirty="0">
              <a:solidFill>
                <a:schemeClr val="tx2"/>
              </a:solidFill>
            </a:endParaRPr>
          </a:p>
        </p:txBody>
      </p:sp>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sp>
        <p:nvSpPr>
          <p:cNvPr id="12" name="1 Título"/>
          <p:cNvSpPr txBox="1">
            <a:spLocks/>
          </p:cNvSpPr>
          <p:nvPr/>
        </p:nvSpPr>
        <p:spPr>
          <a:xfrm>
            <a:off x="318360" y="819587"/>
            <a:ext cx="7863041" cy="879699"/>
          </a:xfrm>
          <a:prstGeom prst="rect">
            <a:avLst/>
          </a:prstGeom>
        </p:spPr>
        <p:txBody>
          <a:bodyPr lIns="84070" tIns="42035" rIns="84070" bIns="42035">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ES_tradnl" sz="2900" b="1" dirty="0" smtClean="0">
                <a:solidFill>
                  <a:schemeClr val="tx2"/>
                </a:solidFill>
              </a:rPr>
              <a:t> </a:t>
            </a:r>
            <a:r>
              <a:rPr lang="es-ES_tradnl" sz="2900" b="1" dirty="0">
                <a:solidFill>
                  <a:schemeClr val="tx2"/>
                </a:solidFill>
              </a:rPr>
              <a:t>Convocatoria para participar en el programa:</a:t>
            </a:r>
            <a:br>
              <a:rPr lang="es-ES_tradnl" sz="2900" b="1" dirty="0">
                <a:solidFill>
                  <a:schemeClr val="tx2"/>
                </a:solidFill>
              </a:rPr>
            </a:br>
            <a:endParaRPr lang="es-MX" sz="2900" dirty="0"/>
          </a:p>
        </p:txBody>
      </p:sp>
      <p:sp>
        <p:nvSpPr>
          <p:cNvPr id="13" name="3 Marcador de contenido"/>
          <p:cNvSpPr txBox="1">
            <a:spLocks/>
          </p:cNvSpPr>
          <p:nvPr/>
        </p:nvSpPr>
        <p:spPr>
          <a:xfrm>
            <a:off x="425857" y="1503101"/>
            <a:ext cx="7828585" cy="3483365"/>
          </a:xfrm>
          <a:prstGeom prst="rect">
            <a:avLst/>
          </a:prstGeom>
        </p:spPr>
        <p:txBody>
          <a:bodyPr lIns="84070" tIns="42035" rIns="84070" bIns="42035">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es-MX" sz="2600" dirty="0" smtClean="0"/>
              <a:t>	</a:t>
            </a:r>
            <a:r>
              <a:rPr lang="es-MX" sz="2400" dirty="0" smtClean="0"/>
              <a:t>De acuerdo a las </a:t>
            </a:r>
            <a:r>
              <a:rPr lang="es-MX" sz="2400" dirty="0"/>
              <a:t>reglas de operación del programa </a:t>
            </a:r>
            <a:r>
              <a:rPr lang="es-MX" sz="2400" dirty="0" smtClean="0"/>
              <a:t> 2020,  </a:t>
            </a:r>
            <a:r>
              <a:rPr lang="es-MX" sz="2400" dirty="0"/>
              <a:t>los interesados en participar en el otorgamiento de los apoyos del programa deberán entregar </a:t>
            </a:r>
            <a:r>
              <a:rPr lang="es-MX" sz="2400" dirty="0" smtClean="0"/>
              <a:t>solicitud a </a:t>
            </a:r>
            <a:r>
              <a:rPr lang="es-MX" sz="2400" dirty="0"/>
              <a:t>través </a:t>
            </a:r>
            <a:r>
              <a:rPr lang="es-MX" sz="2400" dirty="0" smtClean="0"/>
              <a:t>del  </a:t>
            </a:r>
            <a:r>
              <a:rPr lang="es-MX" sz="2400" dirty="0"/>
              <a:t>municipio </a:t>
            </a:r>
            <a:r>
              <a:rPr lang="es-MX" sz="2400" b="1" dirty="0" smtClean="0"/>
              <a:t>y/o</a:t>
            </a:r>
            <a:r>
              <a:rPr lang="es-MX" sz="2400" dirty="0" smtClean="0"/>
              <a:t> </a:t>
            </a:r>
            <a:r>
              <a:rPr lang="es-MX" sz="2400" dirty="0"/>
              <a:t>asociaciones de comerciantes </a:t>
            </a:r>
            <a:r>
              <a:rPr lang="es-MX" sz="2400" b="1" dirty="0" smtClean="0"/>
              <a:t>y/o</a:t>
            </a:r>
            <a:r>
              <a:rPr lang="es-MX" sz="2400" dirty="0" smtClean="0"/>
              <a:t> </a:t>
            </a:r>
            <a:r>
              <a:rPr lang="es-MX" sz="2400" dirty="0"/>
              <a:t>empresariales </a:t>
            </a:r>
            <a:r>
              <a:rPr lang="es-MX" sz="2400" b="1" dirty="0" smtClean="0"/>
              <a:t>y/o</a:t>
            </a:r>
            <a:r>
              <a:rPr lang="es-MX" sz="2400" dirty="0" smtClean="0"/>
              <a:t> </a:t>
            </a:r>
            <a:r>
              <a:rPr lang="es-MX" sz="2400" dirty="0"/>
              <a:t>instancias gubernamentales, quienes a su vez entregaran a la </a:t>
            </a:r>
            <a:r>
              <a:rPr lang="es-MX" sz="2400" dirty="0" smtClean="0"/>
              <a:t>Secretaría:</a:t>
            </a:r>
          </a:p>
          <a:p>
            <a:pPr marL="0" indent="0" algn="just">
              <a:buNone/>
            </a:pPr>
            <a:endParaRPr lang="es-MX" sz="2400" dirty="0" smtClean="0"/>
          </a:p>
          <a:p>
            <a:pPr marL="0" indent="0" algn="just">
              <a:buFontTx/>
              <a:buChar char="-"/>
            </a:pPr>
            <a:r>
              <a:rPr lang="es-MX" sz="2600" b="1" dirty="0" smtClean="0"/>
              <a:t>Oficio de  Solicitud firmado por el Alcalde que contenga el monto autorizado, así como el número de beneficiados, acompañado con una copia de la sesión de ayuntamiento, donde se autoriza el recurso etiquetado, para el programa Mi tienda al 100, “En Marcha” y los padrones anexos, según vertiente de atención.</a:t>
            </a:r>
          </a:p>
          <a:p>
            <a:pPr marL="0" indent="0" algn="just">
              <a:buFontTx/>
              <a:buChar char="-"/>
            </a:pPr>
            <a:r>
              <a:rPr lang="es-MX" sz="2600" b="1" dirty="0" smtClean="0"/>
              <a:t> Una vez autorizado a través del COFOCI se procederá a integrar física y enviar en electrónico, el expediente de cada beneficiado con </a:t>
            </a:r>
            <a:r>
              <a:rPr lang="es-MX" sz="2600" b="1" dirty="0"/>
              <a:t>la siguiente documentación</a:t>
            </a:r>
            <a:r>
              <a:rPr lang="es-MX" sz="2600" dirty="0"/>
              <a:t>.</a:t>
            </a:r>
          </a:p>
        </p:txBody>
      </p:sp>
    </p:spTree>
    <p:extLst>
      <p:ext uri="{BB962C8B-B14F-4D97-AF65-F5344CB8AC3E}">
        <p14:creationId xmlns:p14="http://schemas.microsoft.com/office/powerpoint/2010/main" val="975136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 y="-1"/>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8" name="Imagen 18" descr="recuadro prueba.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719" y="578327"/>
            <a:ext cx="7844505" cy="4697840"/>
          </a:xfrm>
          <a:prstGeom prst="rect">
            <a:avLst/>
          </a:prstGeom>
        </p:spPr>
      </p:pic>
      <p:pic>
        <p:nvPicPr>
          <p:cNvPr id="11" name="Imagen 7" descr="pleca gri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68777" y="0"/>
            <a:ext cx="3118679" cy="620889"/>
          </a:xfrm>
          <a:prstGeom prst="rect">
            <a:avLst/>
          </a:prstGeom>
        </p:spPr>
      </p:pic>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sp>
        <p:nvSpPr>
          <p:cNvPr id="12" name="1 Título"/>
          <p:cNvSpPr txBox="1">
            <a:spLocks/>
          </p:cNvSpPr>
          <p:nvPr/>
        </p:nvSpPr>
        <p:spPr>
          <a:xfrm>
            <a:off x="318359" y="620889"/>
            <a:ext cx="8361230" cy="9525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ES_tradnl" sz="2900" b="1" dirty="0" smtClean="0">
                <a:solidFill>
                  <a:schemeClr val="tx2"/>
                </a:solidFill>
              </a:rPr>
              <a:t>Documentación que integra el expediente:</a:t>
            </a:r>
            <a:br>
              <a:rPr lang="es-ES_tradnl" sz="2900" b="1" dirty="0" smtClean="0">
                <a:solidFill>
                  <a:schemeClr val="tx2"/>
                </a:solidFill>
              </a:rPr>
            </a:br>
            <a:endParaRPr lang="es-MX" sz="2900" dirty="0"/>
          </a:p>
        </p:txBody>
      </p:sp>
      <p:graphicFrame>
        <p:nvGraphicFramePr>
          <p:cNvPr id="15" name="14 Diagrama"/>
          <p:cNvGraphicFramePr/>
          <p:nvPr>
            <p:extLst>
              <p:ext uri="{D42A27DB-BD31-4B8C-83A1-F6EECF244321}">
                <p14:modId xmlns:p14="http://schemas.microsoft.com/office/powerpoint/2010/main" val="27175443"/>
              </p:ext>
            </p:extLst>
          </p:nvPr>
        </p:nvGraphicFramePr>
        <p:xfrm>
          <a:off x="318359" y="1214830"/>
          <a:ext cx="7936082" cy="377163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4" name="CuadroTexto 10"/>
          <p:cNvSpPr txBox="1"/>
          <p:nvPr/>
        </p:nvSpPr>
        <p:spPr>
          <a:xfrm>
            <a:off x="3052025" y="74486"/>
            <a:ext cx="2534653" cy="461665"/>
          </a:xfrm>
          <a:prstGeom prst="rect">
            <a:avLst/>
          </a:prstGeom>
          <a:noFill/>
        </p:spPr>
        <p:txBody>
          <a:bodyPr wrap="square" rtlCol="0">
            <a:spAutoFit/>
          </a:bodyPr>
          <a:lstStyle/>
          <a:p>
            <a:pPr algn="ctr"/>
            <a:r>
              <a:rPr lang="es-ES" sz="2400" b="1" dirty="0" smtClean="0">
                <a:solidFill>
                  <a:schemeClr val="tx2"/>
                </a:solidFill>
              </a:rPr>
              <a:t>Requisitos</a:t>
            </a:r>
            <a:endParaRPr lang="es-ES" sz="2400" b="1" dirty="0">
              <a:solidFill>
                <a:schemeClr val="tx2"/>
              </a:solidFill>
            </a:endParaRPr>
          </a:p>
        </p:txBody>
      </p:sp>
    </p:spTree>
    <p:extLst>
      <p:ext uri="{BB962C8B-B14F-4D97-AF65-F5344CB8AC3E}">
        <p14:creationId xmlns:p14="http://schemas.microsoft.com/office/powerpoint/2010/main" val="10997769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inta perforada"/>
          <p:cNvSpPr/>
          <p:nvPr/>
        </p:nvSpPr>
        <p:spPr>
          <a:xfrm>
            <a:off x="4859079" y="4857044"/>
            <a:ext cx="1505886" cy="629356"/>
          </a:xfrm>
          <a:prstGeom prst="flowChartPunchedTap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 y="-1"/>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11" name="Imagen 7" descr="pleca gri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828800" y="0"/>
            <a:ext cx="4536165" cy="905483"/>
          </a:xfrm>
          <a:prstGeom prst="rect">
            <a:avLst/>
          </a:prstGeom>
        </p:spPr>
      </p:pic>
      <p:sp>
        <p:nvSpPr>
          <p:cNvPr id="6" name="CuadroTexto 10"/>
          <p:cNvSpPr txBox="1"/>
          <p:nvPr/>
        </p:nvSpPr>
        <p:spPr>
          <a:xfrm>
            <a:off x="1424762" y="74486"/>
            <a:ext cx="5124893" cy="830997"/>
          </a:xfrm>
          <a:prstGeom prst="rect">
            <a:avLst/>
          </a:prstGeom>
          <a:noFill/>
        </p:spPr>
        <p:txBody>
          <a:bodyPr wrap="square" rtlCol="0">
            <a:spAutoFit/>
          </a:bodyPr>
          <a:lstStyle/>
          <a:p>
            <a:pPr algn="ctr"/>
            <a:r>
              <a:rPr lang="es-ES" sz="2400" b="1" dirty="0" smtClean="0">
                <a:solidFill>
                  <a:schemeClr val="tx2"/>
                </a:solidFill>
              </a:rPr>
              <a:t>Procedimiento de Recepción de expedientes</a:t>
            </a:r>
            <a:endParaRPr lang="es-ES" sz="2400" b="1" dirty="0">
              <a:solidFill>
                <a:schemeClr val="tx2"/>
              </a:solidFill>
            </a:endParaRPr>
          </a:p>
        </p:txBody>
      </p:sp>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graphicFrame>
        <p:nvGraphicFramePr>
          <p:cNvPr id="14" name="13 Diagrama"/>
          <p:cNvGraphicFramePr/>
          <p:nvPr>
            <p:extLst>
              <p:ext uri="{D42A27DB-BD31-4B8C-83A1-F6EECF244321}">
                <p14:modId xmlns:p14="http://schemas.microsoft.com/office/powerpoint/2010/main" val="153848382"/>
              </p:ext>
            </p:extLst>
          </p:nvPr>
        </p:nvGraphicFramePr>
        <p:xfrm>
          <a:off x="691116" y="857955"/>
          <a:ext cx="7166344" cy="399908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2" name="Imagen 18" descr="recuadro prueba.pn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691116" y="652893"/>
            <a:ext cx="7844505" cy="4697840"/>
          </a:xfrm>
          <a:prstGeom prst="rect">
            <a:avLst/>
          </a:prstGeom>
        </p:spPr>
      </p:pic>
      <p:sp>
        <p:nvSpPr>
          <p:cNvPr id="2" name="1 CuadroTexto"/>
          <p:cNvSpPr txBox="1"/>
          <p:nvPr/>
        </p:nvSpPr>
        <p:spPr>
          <a:xfrm>
            <a:off x="5943603" y="4540877"/>
            <a:ext cx="1988288" cy="369332"/>
          </a:xfrm>
          <a:prstGeom prst="rect">
            <a:avLst/>
          </a:prstGeom>
          <a:noFill/>
        </p:spPr>
        <p:txBody>
          <a:bodyPr wrap="square" rtlCol="0">
            <a:spAutoFit/>
          </a:bodyPr>
          <a:lstStyle/>
          <a:p>
            <a:r>
              <a:rPr lang="es-MX" dirty="0" smtClean="0"/>
              <a:t>Por </a:t>
            </a:r>
            <a:r>
              <a:rPr lang="es-MX" dirty="0"/>
              <a:t>Ú</a:t>
            </a:r>
            <a:r>
              <a:rPr lang="es-MX" dirty="0" smtClean="0"/>
              <a:t>nica ocasión</a:t>
            </a:r>
            <a:endParaRPr lang="es-MX" dirty="0"/>
          </a:p>
        </p:txBody>
      </p:sp>
    </p:spTree>
    <p:extLst>
      <p:ext uri="{BB962C8B-B14F-4D97-AF65-F5344CB8AC3E}">
        <p14:creationId xmlns:p14="http://schemas.microsoft.com/office/powerpoint/2010/main" val="1589757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0633" y="10690"/>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11" name="Imagen 7" descr="pleca gri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07015" y="0"/>
            <a:ext cx="4484952" cy="841687"/>
          </a:xfrm>
          <a:prstGeom prst="rect">
            <a:avLst/>
          </a:prstGeom>
        </p:spPr>
      </p:pic>
      <p:sp>
        <p:nvSpPr>
          <p:cNvPr id="6" name="CuadroTexto 10"/>
          <p:cNvSpPr txBox="1"/>
          <p:nvPr/>
        </p:nvSpPr>
        <p:spPr>
          <a:xfrm>
            <a:off x="2507979" y="10690"/>
            <a:ext cx="3657600" cy="830997"/>
          </a:xfrm>
          <a:prstGeom prst="rect">
            <a:avLst/>
          </a:prstGeom>
          <a:noFill/>
        </p:spPr>
        <p:txBody>
          <a:bodyPr wrap="square" rtlCol="0">
            <a:spAutoFit/>
          </a:bodyPr>
          <a:lstStyle/>
          <a:p>
            <a:pPr algn="ctr"/>
            <a:r>
              <a:rPr lang="es-ES" sz="2400" b="1" dirty="0" smtClean="0">
                <a:solidFill>
                  <a:schemeClr val="tx2"/>
                </a:solidFill>
              </a:rPr>
              <a:t>Drive Compartido con Municipios </a:t>
            </a:r>
            <a:endParaRPr lang="es-ES" sz="2400" b="1" dirty="0">
              <a:solidFill>
                <a:schemeClr val="tx2"/>
              </a:solidFill>
            </a:endParaRPr>
          </a:p>
        </p:txBody>
      </p:sp>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graphicFrame>
        <p:nvGraphicFramePr>
          <p:cNvPr id="13" name="12 Diagrama"/>
          <p:cNvGraphicFramePr/>
          <p:nvPr/>
        </p:nvGraphicFramePr>
        <p:xfrm>
          <a:off x="1499658" y="857956"/>
          <a:ext cx="5634789" cy="372467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p:cNvPicPr>
            <a:picLocks noChangeAspect="1" noChangeArrowheads="1"/>
          </p:cNvPicPr>
          <p:nvPr/>
        </p:nvPicPr>
        <p:blipFill>
          <a:blip r:embed="rId13"/>
          <a:srcRect/>
          <a:stretch>
            <a:fillRect/>
          </a:stretch>
        </p:blipFill>
        <p:spPr bwMode="auto">
          <a:xfrm>
            <a:off x="4449491" y="1826877"/>
            <a:ext cx="1716088" cy="1722438"/>
          </a:xfrm>
          <a:prstGeom prst="rect">
            <a:avLst/>
          </a:prstGeom>
          <a:noFill/>
          <a:ln w="9525">
            <a:noFill/>
            <a:miter lim="800000"/>
            <a:headEnd/>
            <a:tailEnd/>
          </a:ln>
          <a:effectLst/>
        </p:spPr>
      </p:pic>
      <p:sp>
        <p:nvSpPr>
          <p:cNvPr id="14" name="13 CuadroTexto"/>
          <p:cNvSpPr txBox="1"/>
          <p:nvPr/>
        </p:nvSpPr>
        <p:spPr>
          <a:xfrm>
            <a:off x="2066539" y="4767300"/>
            <a:ext cx="6407610" cy="461665"/>
          </a:xfrm>
          <a:prstGeom prst="rect">
            <a:avLst/>
          </a:prstGeom>
          <a:noFill/>
        </p:spPr>
        <p:txBody>
          <a:bodyPr wrap="square" rtlCol="0">
            <a:spAutoFit/>
          </a:bodyPr>
          <a:lstStyle/>
          <a:p>
            <a:r>
              <a:rPr lang="es-MX" sz="2400" b="1" dirty="0" smtClean="0">
                <a:solidFill>
                  <a:schemeClr val="tx2">
                    <a:lumMod val="75000"/>
                  </a:schemeClr>
                </a:solidFill>
              </a:rPr>
              <a:t>EXPEDIENTE INCOMPLETO BAJA AUTOMÁTICA </a:t>
            </a:r>
            <a:endParaRPr lang="es-MX" sz="2400" b="1" dirty="0">
              <a:solidFill>
                <a:schemeClr val="tx2">
                  <a:lumMod val="75000"/>
                </a:schemeClr>
              </a:solidFill>
            </a:endParaRPr>
          </a:p>
        </p:txBody>
      </p:sp>
    </p:spTree>
    <p:extLst>
      <p:ext uri="{BB962C8B-B14F-4D97-AF65-F5344CB8AC3E}">
        <p14:creationId xmlns:p14="http://schemas.microsoft.com/office/powerpoint/2010/main" val="779025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 y="-1"/>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11" name="Imagen 7" descr="pleca gri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79033" y="0"/>
            <a:ext cx="3308424" cy="620889"/>
          </a:xfrm>
          <a:prstGeom prst="rect">
            <a:avLst/>
          </a:prstGeom>
        </p:spPr>
      </p:pic>
      <p:sp>
        <p:nvSpPr>
          <p:cNvPr id="6" name="CuadroTexto 10"/>
          <p:cNvSpPr txBox="1"/>
          <p:nvPr/>
        </p:nvSpPr>
        <p:spPr>
          <a:xfrm>
            <a:off x="2518611" y="74486"/>
            <a:ext cx="3657600" cy="461665"/>
          </a:xfrm>
          <a:prstGeom prst="rect">
            <a:avLst/>
          </a:prstGeom>
          <a:noFill/>
        </p:spPr>
        <p:txBody>
          <a:bodyPr wrap="square" rtlCol="0">
            <a:spAutoFit/>
          </a:bodyPr>
          <a:lstStyle/>
          <a:p>
            <a:pPr algn="ctr"/>
            <a:r>
              <a:rPr lang="es-ES" sz="2400" b="1" dirty="0" smtClean="0">
                <a:solidFill>
                  <a:schemeClr val="tx2"/>
                </a:solidFill>
              </a:rPr>
              <a:t>Proceso de Atención</a:t>
            </a:r>
            <a:endParaRPr lang="es-ES" sz="2400" b="1" dirty="0">
              <a:solidFill>
                <a:schemeClr val="tx2"/>
              </a:solidFill>
            </a:endParaRPr>
          </a:p>
        </p:txBody>
      </p:sp>
      <p:graphicFrame>
        <p:nvGraphicFramePr>
          <p:cNvPr id="13" name="12 Diagrama"/>
          <p:cNvGraphicFramePr/>
          <p:nvPr>
            <p:extLst>
              <p:ext uri="{D42A27DB-BD31-4B8C-83A1-F6EECF244321}">
                <p14:modId xmlns:p14="http://schemas.microsoft.com/office/powerpoint/2010/main" val="1030156092"/>
              </p:ext>
            </p:extLst>
          </p:nvPr>
        </p:nvGraphicFramePr>
        <p:xfrm>
          <a:off x="439797" y="937287"/>
          <a:ext cx="7759107" cy="39378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Imagen 18" descr="recuadro prueba.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733430" y="937287"/>
            <a:ext cx="7844505" cy="4697840"/>
          </a:xfrm>
          <a:prstGeom prst="rect">
            <a:avLst/>
          </a:prstGeom>
        </p:spPr>
      </p:pic>
      <p:pic>
        <p:nvPicPr>
          <p:cNvPr id="7" name="6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89757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1" y="74486"/>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11" name="Imagen 7" descr="pleca gri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679033" y="0"/>
            <a:ext cx="3308424" cy="620889"/>
          </a:xfrm>
          <a:prstGeom prst="rect">
            <a:avLst/>
          </a:prstGeom>
        </p:spPr>
      </p:pic>
      <p:sp>
        <p:nvSpPr>
          <p:cNvPr id="6" name="CuadroTexto 10"/>
          <p:cNvSpPr txBox="1"/>
          <p:nvPr/>
        </p:nvSpPr>
        <p:spPr>
          <a:xfrm>
            <a:off x="2518611" y="74486"/>
            <a:ext cx="3657600" cy="461665"/>
          </a:xfrm>
          <a:prstGeom prst="rect">
            <a:avLst/>
          </a:prstGeom>
          <a:noFill/>
        </p:spPr>
        <p:txBody>
          <a:bodyPr wrap="square" rtlCol="0">
            <a:spAutoFit/>
          </a:bodyPr>
          <a:lstStyle/>
          <a:p>
            <a:pPr algn="ctr"/>
            <a:r>
              <a:rPr lang="es-ES" sz="2400" b="1" dirty="0" smtClean="0">
                <a:solidFill>
                  <a:schemeClr val="tx2"/>
                </a:solidFill>
              </a:rPr>
              <a:t>Proceso de Atención </a:t>
            </a:r>
            <a:endParaRPr lang="es-ES" sz="2400" b="1" dirty="0">
              <a:solidFill>
                <a:schemeClr val="tx2"/>
              </a:solidFill>
            </a:endParaRPr>
          </a:p>
        </p:txBody>
      </p:sp>
      <p:graphicFrame>
        <p:nvGraphicFramePr>
          <p:cNvPr id="16" name="15 Diagrama"/>
          <p:cNvGraphicFramePr/>
          <p:nvPr>
            <p:extLst>
              <p:ext uri="{D42A27DB-BD31-4B8C-83A1-F6EECF244321}">
                <p14:modId xmlns:p14="http://schemas.microsoft.com/office/powerpoint/2010/main" val="1873004122"/>
              </p:ext>
            </p:extLst>
          </p:nvPr>
        </p:nvGraphicFramePr>
        <p:xfrm>
          <a:off x="601791" y="937286"/>
          <a:ext cx="7872357" cy="404917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2" name="Imagen 18" descr="recuadro prueba.png"/>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76721" y="826028"/>
            <a:ext cx="7844505" cy="4697840"/>
          </a:xfrm>
          <a:prstGeom prst="rect">
            <a:avLst/>
          </a:prstGeom>
        </p:spPr>
      </p:pic>
      <p:pic>
        <p:nvPicPr>
          <p:cNvPr id="7" name="6 Imagen"/>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897574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 y="-1"/>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7" name="6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sp>
        <p:nvSpPr>
          <p:cNvPr id="18" name="17 CuadroTexto"/>
          <p:cNvSpPr txBox="1"/>
          <p:nvPr/>
        </p:nvSpPr>
        <p:spPr>
          <a:xfrm>
            <a:off x="814194" y="2530549"/>
            <a:ext cx="7440248" cy="369332"/>
          </a:xfrm>
          <a:prstGeom prst="rect">
            <a:avLst/>
          </a:prstGeom>
          <a:noFill/>
        </p:spPr>
        <p:txBody>
          <a:bodyPr wrap="square" rtlCol="0">
            <a:spAutoFit/>
          </a:bodyPr>
          <a:lstStyle/>
          <a:p>
            <a:r>
              <a:rPr lang="es-MX" dirty="0" smtClean="0"/>
              <a:t> </a:t>
            </a:r>
            <a:endParaRPr lang="es-MX" dirty="0"/>
          </a:p>
        </p:txBody>
      </p:sp>
      <p:pic>
        <p:nvPicPr>
          <p:cNvPr id="3075" name="Picture 3"/>
          <p:cNvPicPr>
            <a:picLocks noChangeAspect="1" noChangeArrowheads="1"/>
          </p:cNvPicPr>
          <p:nvPr/>
        </p:nvPicPr>
        <p:blipFill>
          <a:blip r:embed="rId7"/>
          <a:srcRect/>
          <a:stretch>
            <a:fillRect/>
          </a:stretch>
        </p:blipFill>
        <p:spPr bwMode="auto">
          <a:xfrm>
            <a:off x="2992289" y="319792"/>
            <a:ext cx="3095625" cy="1076325"/>
          </a:xfrm>
          <a:prstGeom prst="rect">
            <a:avLst/>
          </a:prstGeom>
          <a:noFill/>
          <a:ln w="9525">
            <a:noFill/>
            <a:miter lim="800000"/>
            <a:headEnd/>
            <a:tailEnd/>
          </a:ln>
          <a:effectLst/>
        </p:spPr>
      </p:pic>
      <p:sp>
        <p:nvSpPr>
          <p:cNvPr id="15" name="14 Flecha abajo"/>
          <p:cNvSpPr/>
          <p:nvPr/>
        </p:nvSpPr>
        <p:spPr>
          <a:xfrm>
            <a:off x="4274288" y="1480357"/>
            <a:ext cx="265814" cy="4378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dirty="0"/>
          </a:p>
        </p:txBody>
      </p:sp>
      <p:sp>
        <p:nvSpPr>
          <p:cNvPr id="16" name="15 CuadroTexto"/>
          <p:cNvSpPr txBox="1"/>
          <p:nvPr/>
        </p:nvSpPr>
        <p:spPr>
          <a:xfrm>
            <a:off x="601792" y="1881963"/>
            <a:ext cx="7712868" cy="2893100"/>
          </a:xfrm>
          <a:prstGeom prst="rect">
            <a:avLst/>
          </a:prstGeom>
          <a:noFill/>
        </p:spPr>
        <p:txBody>
          <a:bodyPr wrap="square" rtlCol="0">
            <a:spAutoFit/>
          </a:bodyPr>
          <a:lstStyle/>
          <a:p>
            <a:pPr algn="ctr"/>
            <a:r>
              <a:rPr lang="es-MX" sz="2000" b="1" dirty="0" smtClean="0">
                <a:solidFill>
                  <a:schemeClr val="tx2">
                    <a:lumMod val="75000"/>
                  </a:schemeClr>
                </a:solidFill>
              </a:rPr>
              <a:t>Dirección General de Comercio y Abasto</a:t>
            </a:r>
          </a:p>
          <a:p>
            <a:pPr algn="ctr"/>
            <a:r>
              <a:rPr lang="es-MX" b="1" dirty="0" smtClean="0"/>
              <a:t>Coordinará la Identificación, SELECCIÓN, Implementación de acciones y ejecución del programa.</a:t>
            </a:r>
          </a:p>
          <a:p>
            <a:pPr algn="just"/>
            <a:endParaRPr lang="es-MX" dirty="0" smtClean="0"/>
          </a:p>
          <a:p>
            <a:pPr algn="just"/>
            <a:r>
              <a:rPr lang="es-MX" dirty="0" smtClean="0"/>
              <a:t>Los apoyos económicos y/o en especie que se otorgarán con la implementación y desarrollo del programa Mi tienda al 100, En Marcha a las Unidades Económicas será en los rubros de:  </a:t>
            </a:r>
            <a:r>
              <a:rPr lang="es-MX" b="1" dirty="0" smtClean="0">
                <a:solidFill>
                  <a:schemeClr val="tx2">
                    <a:lumMod val="75000"/>
                  </a:schemeClr>
                </a:solidFill>
              </a:rPr>
              <a:t>Modernización de Equipamiento y/o imagen comercial y/o capacitación</a:t>
            </a:r>
            <a:r>
              <a:rPr lang="es-MX" dirty="0" smtClean="0"/>
              <a:t> con el fin de facilitar su integración a la cadena de valor de los Sectores Comercio, Industria y Servicio de los Municipios Participantes.</a:t>
            </a:r>
          </a:p>
        </p:txBody>
      </p:sp>
      <p:pic>
        <p:nvPicPr>
          <p:cNvPr id="11" name="Imagen 18" descr="recuadro prueba.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09937" y="937287"/>
            <a:ext cx="7844505" cy="4697840"/>
          </a:xfrm>
          <a:prstGeom prst="rect">
            <a:avLst/>
          </a:prstGeom>
        </p:spPr>
      </p:pic>
    </p:spTree>
    <p:extLst>
      <p:ext uri="{BB962C8B-B14F-4D97-AF65-F5344CB8AC3E}">
        <p14:creationId xmlns:p14="http://schemas.microsoft.com/office/powerpoint/2010/main" val="84549460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4928" y="-1"/>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8" name="Imagen 18" descr="recuadro prueba.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01792" y="578327"/>
            <a:ext cx="7844505" cy="4697840"/>
          </a:xfrm>
          <a:prstGeom prst="rect">
            <a:avLst/>
          </a:prstGeom>
        </p:spPr>
      </p:pic>
      <p:pic>
        <p:nvPicPr>
          <p:cNvPr id="11" name="Imagen 7" descr="pleca gri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604211" y="0"/>
            <a:ext cx="4676681" cy="620889"/>
          </a:xfrm>
          <a:prstGeom prst="rect">
            <a:avLst/>
          </a:prstGeom>
        </p:spPr>
      </p:pic>
      <p:sp>
        <p:nvSpPr>
          <p:cNvPr id="6" name="CuadroTexto 10"/>
          <p:cNvSpPr txBox="1"/>
          <p:nvPr/>
        </p:nvSpPr>
        <p:spPr>
          <a:xfrm>
            <a:off x="1796716" y="74486"/>
            <a:ext cx="4484175" cy="461665"/>
          </a:xfrm>
          <a:prstGeom prst="rect">
            <a:avLst/>
          </a:prstGeom>
          <a:noFill/>
        </p:spPr>
        <p:txBody>
          <a:bodyPr wrap="square" rtlCol="0">
            <a:spAutoFit/>
          </a:bodyPr>
          <a:lstStyle/>
          <a:p>
            <a:pPr algn="ctr"/>
            <a:r>
              <a:rPr lang="es-ES" sz="2400" b="1" dirty="0" smtClean="0">
                <a:solidFill>
                  <a:schemeClr val="tx2"/>
                </a:solidFill>
              </a:rPr>
              <a:t>Derechos y Obligaciones</a:t>
            </a:r>
            <a:endParaRPr lang="es-ES" sz="2400" b="1" dirty="0">
              <a:solidFill>
                <a:schemeClr val="tx2"/>
              </a:solidFill>
            </a:endParaRPr>
          </a:p>
        </p:txBody>
      </p:sp>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sp>
        <p:nvSpPr>
          <p:cNvPr id="13" name="8 Marcador de contenido"/>
          <p:cNvSpPr txBox="1">
            <a:spLocks/>
          </p:cNvSpPr>
          <p:nvPr/>
        </p:nvSpPr>
        <p:spPr>
          <a:xfrm>
            <a:off x="34928" y="915274"/>
            <a:ext cx="8963019" cy="3771636"/>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endParaRPr lang="es-MX" sz="1800" dirty="0"/>
          </a:p>
        </p:txBody>
      </p:sp>
      <p:sp>
        <p:nvSpPr>
          <p:cNvPr id="12" name="11 CuadroTexto"/>
          <p:cNvSpPr txBox="1"/>
          <p:nvPr/>
        </p:nvSpPr>
        <p:spPr>
          <a:xfrm>
            <a:off x="0" y="754912"/>
            <a:ext cx="8446297" cy="4739759"/>
          </a:xfrm>
          <a:prstGeom prst="rect">
            <a:avLst/>
          </a:prstGeom>
          <a:noFill/>
        </p:spPr>
        <p:txBody>
          <a:bodyPr wrap="square" rtlCol="0">
            <a:spAutoFit/>
          </a:bodyPr>
          <a:lstStyle/>
          <a:p>
            <a:pPr algn="just"/>
            <a:r>
              <a:rPr lang="es-MX" b="1" dirty="0" smtClean="0">
                <a:solidFill>
                  <a:schemeClr val="tx2">
                    <a:lumMod val="75000"/>
                  </a:schemeClr>
                </a:solidFill>
              </a:rPr>
              <a:t>Facultades y Obligaciones de la Entidades Responsables</a:t>
            </a:r>
          </a:p>
          <a:p>
            <a:pPr marL="285750" lvl="0" indent="-285750" algn="just">
              <a:buFont typeface="Arial" panose="020B0604020202020204" pitchFamily="34" charset="0"/>
              <a:buChar char="•"/>
            </a:pPr>
            <a:r>
              <a:rPr lang="es-MX" sz="1600" dirty="0"/>
              <a:t>Formalizar la solicitud de atención del </a:t>
            </a:r>
            <a:r>
              <a:rPr lang="es-MX" sz="1600" dirty="0" smtClean="0"/>
              <a:t>programa, </a:t>
            </a:r>
            <a:r>
              <a:rPr lang="es-MX" sz="1600" dirty="0"/>
              <a:t>mediante solicitud y entregar a la Secretaría el  expediente de cada Unidad Económica beneficiada debidamente integrado con los requisitos establecidos en las presentes reglas de operación. </a:t>
            </a:r>
          </a:p>
          <a:p>
            <a:pPr marL="285750" lvl="0" indent="-285750" algn="just">
              <a:buFont typeface="Arial" panose="020B0604020202020204" pitchFamily="34" charset="0"/>
              <a:buChar char="•"/>
            </a:pPr>
            <a:r>
              <a:rPr lang="es-MX" sz="1600" dirty="0"/>
              <a:t>Asegurar la disponibilidad de recursos concurrentes por el 40% de su aportación, a través del acuerdo del H. Ayuntamiento,  previo a la celebración de los instrumentos jurídicos correspondientes.</a:t>
            </a:r>
          </a:p>
          <a:p>
            <a:pPr marL="285750" lvl="0" indent="-285750" algn="just">
              <a:buFont typeface="Arial" panose="020B0604020202020204" pitchFamily="34" charset="0"/>
              <a:buChar char="•"/>
            </a:pPr>
            <a:r>
              <a:rPr lang="es-MX" sz="1600" dirty="0"/>
              <a:t>Cumplir con la </a:t>
            </a:r>
            <a:r>
              <a:rPr lang="es-MX" sz="1600" dirty="0" smtClean="0"/>
              <a:t>obligatoriedad, </a:t>
            </a:r>
            <a:r>
              <a:rPr lang="es-MX" sz="1600" dirty="0"/>
              <a:t>de acuerdo a ley para que en la definición del padrón de beneficiados no exista conflicto de interés alguno.</a:t>
            </a:r>
          </a:p>
          <a:p>
            <a:pPr marL="285750" lvl="0" indent="-285750" algn="just">
              <a:buFont typeface="Arial" panose="020B0604020202020204" pitchFamily="34" charset="0"/>
              <a:buChar char="•"/>
            </a:pPr>
            <a:r>
              <a:rPr lang="es-MX" sz="1600" dirty="0"/>
              <a:t>Aportar en su caso recursos </a:t>
            </a:r>
            <a:r>
              <a:rPr lang="es-MX" sz="1600" dirty="0" smtClean="0"/>
              <a:t>concurrentes, </a:t>
            </a:r>
            <a:r>
              <a:rPr lang="es-MX" sz="1600" dirty="0"/>
              <a:t>para la operación del Programa </a:t>
            </a:r>
          </a:p>
          <a:p>
            <a:pPr marL="285750" lvl="0" indent="-285750" algn="just">
              <a:buFont typeface="Arial" panose="020B0604020202020204" pitchFamily="34" charset="0"/>
              <a:buChar char="•"/>
            </a:pPr>
            <a:r>
              <a:rPr lang="es-MX" sz="1600" dirty="0"/>
              <a:t>Coadyuvar con la Secretaría proporcionando la información </a:t>
            </a:r>
            <a:r>
              <a:rPr lang="es-MX" sz="1600" dirty="0" smtClean="0"/>
              <a:t>necesaria, </a:t>
            </a:r>
            <a:r>
              <a:rPr lang="es-MX" sz="1600" dirty="0"/>
              <a:t>para la implementación del Programa, así como en la coordinación de las acciones de Contraloría Social.</a:t>
            </a:r>
          </a:p>
          <a:p>
            <a:pPr marL="285750" lvl="0" indent="-285750" algn="just">
              <a:buFont typeface="Arial" panose="020B0604020202020204" pitchFamily="34" charset="0"/>
              <a:buChar char="•"/>
            </a:pPr>
            <a:r>
              <a:rPr lang="es-MX" sz="1600" dirty="0"/>
              <a:t>Otorgar las facilidades </a:t>
            </a:r>
            <a:r>
              <a:rPr lang="es-MX" sz="1600" dirty="0" smtClean="0"/>
              <a:t>necesarias, </a:t>
            </a:r>
            <a:r>
              <a:rPr lang="es-MX" sz="1600" dirty="0"/>
              <a:t>para el resguardo y custodia  del equipamiento  previo a la entrega de los apoyos a las personas  beneficiadas, mismo que quedará establecido en el documento </a:t>
            </a:r>
            <a:r>
              <a:rPr lang="es-MX" sz="1600" dirty="0" smtClean="0"/>
              <a:t>legal,  </a:t>
            </a:r>
            <a:r>
              <a:rPr lang="es-MX" sz="1600" dirty="0"/>
              <a:t>que en su caso se estipule entre los participantes.</a:t>
            </a:r>
          </a:p>
          <a:p>
            <a:pPr marL="285750" lvl="0" indent="-285750" algn="just">
              <a:buFont typeface="Arial" panose="020B0604020202020204" pitchFamily="34" charset="0"/>
              <a:buChar char="•"/>
            </a:pPr>
            <a:r>
              <a:rPr lang="es-MX" sz="1600" dirty="0"/>
              <a:t>Asegurar que las unidades económicas cuenten con los permisos correspondientes para su operación. </a:t>
            </a:r>
          </a:p>
          <a:p>
            <a:pPr algn="just"/>
            <a:endParaRPr lang="es-MX" dirty="0" smtClean="0"/>
          </a:p>
        </p:txBody>
      </p:sp>
    </p:spTree>
    <p:extLst>
      <p:ext uri="{BB962C8B-B14F-4D97-AF65-F5344CB8AC3E}">
        <p14:creationId xmlns:p14="http://schemas.microsoft.com/office/powerpoint/2010/main" val="22702101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22" descr="fondo gris 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4928" y="-1"/>
            <a:ext cx="8997951" cy="5715001"/>
          </a:xfrm>
          <a:prstGeom prst="rect">
            <a:avLst/>
          </a:prstGeom>
        </p:spPr>
      </p:pic>
      <p:pic>
        <p:nvPicPr>
          <p:cNvPr id="2" name="Imagen 9" descr="LOGO PLECA.png"/>
          <p:cNvPicPr>
            <a:picLocks noChangeAspect="1"/>
          </p:cNvPicPr>
          <p:nvPr/>
        </p:nvPicPr>
        <p:blipFill rotWithShape="1">
          <a:blip r:embed="rId3">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3" name="Imagen 18" descr="recuadro prueb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792" y="578327"/>
            <a:ext cx="7844505" cy="4697840"/>
          </a:xfrm>
          <a:prstGeom prst="rect">
            <a:avLst/>
          </a:prstGeom>
        </p:spPr>
      </p:pic>
      <p:pic>
        <p:nvPicPr>
          <p:cNvPr id="5" name="4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8104" y="39593"/>
            <a:ext cx="969989" cy="897694"/>
          </a:xfrm>
          <a:prstGeom prst="rect">
            <a:avLst/>
          </a:prstGeom>
          <a:ln>
            <a:noFill/>
          </a:ln>
          <a:effectLst>
            <a:outerShdw blurRad="190500" algn="tl" rotWithShape="0">
              <a:srgbClr val="000000">
                <a:alpha val="70000"/>
              </a:srgbClr>
            </a:outerShdw>
          </a:effectLst>
        </p:spPr>
      </p:pic>
      <p:pic>
        <p:nvPicPr>
          <p:cNvPr id="8" name="Imagen 7" descr="pleca gri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207015" y="0"/>
            <a:ext cx="4484952" cy="841687"/>
          </a:xfrm>
          <a:prstGeom prst="rect">
            <a:avLst/>
          </a:prstGeom>
        </p:spPr>
      </p:pic>
      <p:sp>
        <p:nvSpPr>
          <p:cNvPr id="7" name="CuadroTexto 10"/>
          <p:cNvSpPr txBox="1"/>
          <p:nvPr/>
        </p:nvSpPr>
        <p:spPr>
          <a:xfrm>
            <a:off x="2207015" y="190010"/>
            <a:ext cx="4484175" cy="461665"/>
          </a:xfrm>
          <a:prstGeom prst="rect">
            <a:avLst/>
          </a:prstGeom>
          <a:noFill/>
        </p:spPr>
        <p:txBody>
          <a:bodyPr wrap="square" rtlCol="0">
            <a:spAutoFit/>
          </a:bodyPr>
          <a:lstStyle/>
          <a:p>
            <a:pPr algn="ctr"/>
            <a:r>
              <a:rPr lang="es-ES" sz="2400" b="1" dirty="0" smtClean="0">
                <a:solidFill>
                  <a:schemeClr val="tx2"/>
                </a:solidFill>
              </a:rPr>
              <a:t>Consideraciones</a:t>
            </a:r>
            <a:endParaRPr lang="es-ES" sz="2400" b="1" dirty="0">
              <a:solidFill>
                <a:schemeClr val="tx2"/>
              </a:solidFill>
            </a:endParaRPr>
          </a:p>
        </p:txBody>
      </p:sp>
      <p:sp>
        <p:nvSpPr>
          <p:cNvPr id="9" name="8 CuadroTexto"/>
          <p:cNvSpPr txBox="1"/>
          <p:nvPr/>
        </p:nvSpPr>
        <p:spPr>
          <a:xfrm>
            <a:off x="697850" y="1520455"/>
            <a:ext cx="7502503" cy="3139321"/>
          </a:xfrm>
          <a:prstGeom prst="rect">
            <a:avLst/>
          </a:prstGeom>
          <a:noFill/>
        </p:spPr>
        <p:txBody>
          <a:bodyPr wrap="none" rtlCol="0">
            <a:spAutoFit/>
          </a:bodyPr>
          <a:lstStyle/>
          <a:p>
            <a:pPr marL="285750" indent="-285750" algn="just">
              <a:buFont typeface="Arial" panose="020B0604020202020204" pitchFamily="34" charset="0"/>
              <a:buChar char="•"/>
            </a:pPr>
            <a:r>
              <a:rPr lang="es-MX" dirty="0" smtClean="0"/>
              <a:t>Una vez definido el padrón de beneficiados, </a:t>
            </a:r>
            <a:r>
              <a:rPr lang="es-MX" b="1" dirty="0" smtClean="0"/>
              <a:t>no habrá cambios </a:t>
            </a:r>
          </a:p>
          <a:p>
            <a:pPr marL="285750" indent="-285750" algn="just">
              <a:buFont typeface="Arial" panose="020B0604020202020204" pitchFamily="34" charset="0"/>
              <a:buChar char="•"/>
            </a:pPr>
            <a:r>
              <a:rPr lang="es-MX" dirty="0" smtClean="0"/>
              <a:t>Confirmar con los beneficiados su disposición de participar y atender </a:t>
            </a:r>
          </a:p>
          <a:p>
            <a:pPr algn="just"/>
            <a:r>
              <a:rPr lang="es-MX" dirty="0"/>
              <a:t> </a:t>
            </a:r>
            <a:r>
              <a:rPr lang="es-MX" dirty="0" smtClean="0"/>
              <a:t>     cada convocatoria para la correcta implementación del Programa</a:t>
            </a:r>
          </a:p>
          <a:p>
            <a:pPr marL="285750" indent="-285750" algn="just">
              <a:buFont typeface="Arial" panose="020B0604020202020204" pitchFamily="34" charset="0"/>
              <a:buChar char="•"/>
            </a:pPr>
            <a:r>
              <a:rPr lang="es-MX" dirty="0" smtClean="0"/>
              <a:t>A las capacitaciones deberá  asistir de manera </a:t>
            </a:r>
            <a:r>
              <a:rPr lang="es-MX" b="1" dirty="0" smtClean="0"/>
              <a:t>obligatoria el beneficiado</a:t>
            </a:r>
          </a:p>
          <a:p>
            <a:pPr marL="285750" indent="-285750" algn="just">
              <a:buFont typeface="Arial" panose="020B0604020202020204" pitchFamily="34" charset="0"/>
              <a:buChar char="•"/>
            </a:pPr>
            <a:r>
              <a:rPr lang="es-MX" dirty="0" smtClean="0"/>
              <a:t>La imagen comercial deberá implementarse en el punto de venta, </a:t>
            </a:r>
          </a:p>
          <a:p>
            <a:pPr algn="just"/>
            <a:r>
              <a:rPr lang="es-MX" dirty="0"/>
              <a:t> </a:t>
            </a:r>
            <a:r>
              <a:rPr lang="es-MX" dirty="0" smtClean="0"/>
              <a:t>     ya sea propio o rentado.</a:t>
            </a:r>
          </a:p>
          <a:p>
            <a:pPr marL="285750" indent="-285750" algn="just">
              <a:buFont typeface="Arial" panose="020B0604020202020204" pitchFamily="34" charset="0"/>
              <a:buChar char="•"/>
            </a:pPr>
            <a:r>
              <a:rPr lang="es-MX" dirty="0" smtClean="0"/>
              <a:t>El equipamiento solicitado deberá ser, acorde al giro comercial. </a:t>
            </a:r>
          </a:p>
          <a:p>
            <a:pPr marL="285750" indent="-285750" algn="just">
              <a:buFont typeface="Arial" panose="020B0604020202020204" pitchFamily="34" charset="0"/>
              <a:buChar char="•"/>
            </a:pPr>
            <a:r>
              <a:rPr lang="es-MX" dirty="0" smtClean="0"/>
              <a:t>Es responsabilidad del Municipio, dar el debido seguimiento a los </a:t>
            </a:r>
          </a:p>
          <a:p>
            <a:pPr algn="just"/>
            <a:r>
              <a:rPr lang="es-MX" dirty="0"/>
              <a:t> </a:t>
            </a:r>
            <a:r>
              <a:rPr lang="es-MX" dirty="0" smtClean="0"/>
              <a:t>     apoyos otorgados y asegurar su permanencia y correcto uso de los mismos</a:t>
            </a:r>
          </a:p>
          <a:p>
            <a:pPr algn="just"/>
            <a:endParaRPr lang="es-MX" dirty="0" smtClean="0"/>
          </a:p>
          <a:p>
            <a:pPr marL="285750" indent="-285750" algn="just">
              <a:buFont typeface="Arial" panose="020B0604020202020204" pitchFamily="34" charset="0"/>
              <a:buChar char="•"/>
            </a:pPr>
            <a:endParaRPr lang="es-MX" dirty="0"/>
          </a:p>
        </p:txBody>
      </p:sp>
    </p:spTree>
    <p:extLst>
      <p:ext uri="{BB962C8B-B14F-4D97-AF65-F5344CB8AC3E}">
        <p14:creationId xmlns:p14="http://schemas.microsoft.com/office/powerpoint/2010/main" val="39498854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 y="-1"/>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11" name="Imagen 7" descr="pleca gri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868777" y="0"/>
            <a:ext cx="3118679" cy="620889"/>
          </a:xfrm>
          <a:prstGeom prst="rect">
            <a:avLst/>
          </a:prstGeom>
        </p:spPr>
      </p:pic>
      <p:sp>
        <p:nvSpPr>
          <p:cNvPr id="6" name="CuadroTexto 10"/>
          <p:cNvSpPr txBox="1"/>
          <p:nvPr/>
        </p:nvSpPr>
        <p:spPr>
          <a:xfrm>
            <a:off x="3052025" y="74486"/>
            <a:ext cx="2534653" cy="461665"/>
          </a:xfrm>
          <a:prstGeom prst="rect">
            <a:avLst/>
          </a:prstGeom>
          <a:noFill/>
        </p:spPr>
        <p:txBody>
          <a:bodyPr wrap="square" rtlCol="0">
            <a:spAutoFit/>
          </a:bodyPr>
          <a:lstStyle/>
          <a:p>
            <a:pPr algn="ctr"/>
            <a:r>
              <a:rPr lang="es-ES" sz="2400" b="1" dirty="0" smtClean="0">
                <a:solidFill>
                  <a:schemeClr val="tx2"/>
                </a:solidFill>
              </a:rPr>
              <a:t>Línea Estratégica</a:t>
            </a:r>
            <a:endParaRPr lang="es-ES" sz="2400" b="1" dirty="0">
              <a:solidFill>
                <a:schemeClr val="tx2"/>
              </a:solidFill>
            </a:endParaRPr>
          </a:p>
        </p:txBody>
      </p:sp>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pic>
        <p:nvPicPr>
          <p:cNvPr id="2050" name="Picture 2"/>
          <p:cNvPicPr>
            <a:picLocks noChangeAspect="1" noChangeArrowheads="1"/>
          </p:cNvPicPr>
          <p:nvPr/>
        </p:nvPicPr>
        <p:blipFill>
          <a:blip r:embed="rId8"/>
          <a:srcRect/>
          <a:stretch>
            <a:fillRect/>
          </a:stretch>
        </p:blipFill>
        <p:spPr bwMode="auto">
          <a:xfrm>
            <a:off x="1065213" y="1084923"/>
            <a:ext cx="6867525" cy="1228725"/>
          </a:xfrm>
          <a:prstGeom prst="rect">
            <a:avLst/>
          </a:prstGeom>
          <a:noFill/>
          <a:ln w="9525">
            <a:noFill/>
            <a:miter lim="800000"/>
            <a:headEnd/>
            <a:tailEnd/>
          </a:ln>
          <a:effectLst/>
        </p:spPr>
      </p:pic>
      <p:sp>
        <p:nvSpPr>
          <p:cNvPr id="18" name="17 CuadroTexto"/>
          <p:cNvSpPr txBox="1"/>
          <p:nvPr/>
        </p:nvSpPr>
        <p:spPr>
          <a:xfrm>
            <a:off x="814194" y="2530549"/>
            <a:ext cx="7440248" cy="369332"/>
          </a:xfrm>
          <a:prstGeom prst="rect">
            <a:avLst/>
          </a:prstGeom>
          <a:noFill/>
        </p:spPr>
        <p:txBody>
          <a:bodyPr wrap="square" rtlCol="0">
            <a:spAutoFit/>
          </a:bodyPr>
          <a:lstStyle/>
          <a:p>
            <a:r>
              <a:rPr lang="es-MX" dirty="0" smtClean="0"/>
              <a:t> </a:t>
            </a:r>
            <a:endParaRPr lang="es-MX" dirty="0"/>
          </a:p>
        </p:txBody>
      </p:sp>
      <p:graphicFrame>
        <p:nvGraphicFramePr>
          <p:cNvPr id="19" name="18 Diagrama"/>
          <p:cNvGraphicFramePr/>
          <p:nvPr/>
        </p:nvGraphicFramePr>
        <p:xfrm>
          <a:off x="814194" y="2313648"/>
          <a:ext cx="7255917" cy="26728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6490270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 y="-1"/>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8" name="Imagen 18" descr="recuadro prueba.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719" y="578327"/>
            <a:ext cx="7844505" cy="4697840"/>
          </a:xfrm>
          <a:prstGeom prst="rect">
            <a:avLst/>
          </a:prstGeom>
        </p:spPr>
      </p:pic>
      <p:pic>
        <p:nvPicPr>
          <p:cNvPr id="11" name="Imagen 7" descr="pleca gri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68777" y="0"/>
            <a:ext cx="3118679" cy="620889"/>
          </a:xfrm>
          <a:prstGeom prst="rect">
            <a:avLst/>
          </a:prstGeom>
        </p:spPr>
      </p:pic>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sp>
        <p:nvSpPr>
          <p:cNvPr id="13" name="1 CuadroTexto"/>
          <p:cNvSpPr txBox="1"/>
          <p:nvPr/>
        </p:nvSpPr>
        <p:spPr>
          <a:xfrm>
            <a:off x="1081346" y="777303"/>
            <a:ext cx="6818807" cy="485001"/>
          </a:xfrm>
          <a:prstGeom prst="rect">
            <a:avLst/>
          </a:prstGeom>
          <a:noFill/>
        </p:spPr>
        <p:txBody>
          <a:bodyPr wrap="square" lIns="84070" tIns="42035" rIns="84070" bIns="42035" rtlCol="0">
            <a:spAutoFit/>
          </a:bodyPr>
          <a:lstStyle/>
          <a:p>
            <a:pPr algn="ctr" fontAlgn="b"/>
            <a:r>
              <a:rPr lang="es-ES_tradnl" sz="2600" b="1" dirty="0" smtClean="0">
                <a:solidFill>
                  <a:schemeClr val="tx2"/>
                </a:solidFill>
              </a:rPr>
              <a:t> </a:t>
            </a:r>
            <a:r>
              <a:rPr lang="es-ES_tradnl" sz="2600" b="1" dirty="0">
                <a:solidFill>
                  <a:schemeClr val="tx2"/>
                </a:solidFill>
              </a:rPr>
              <a:t>Responsable del </a:t>
            </a:r>
            <a:r>
              <a:rPr lang="es-ES_tradnl" sz="2600" b="1" dirty="0" smtClean="0">
                <a:solidFill>
                  <a:schemeClr val="tx2"/>
                </a:solidFill>
              </a:rPr>
              <a:t>Programa</a:t>
            </a:r>
            <a:endParaRPr lang="es-ES" sz="2600" b="1" dirty="0">
              <a:solidFill>
                <a:schemeClr val="tx2"/>
              </a:solidFill>
            </a:endParaRPr>
          </a:p>
        </p:txBody>
      </p:sp>
      <p:sp>
        <p:nvSpPr>
          <p:cNvPr id="14" name="13 Rectángulo"/>
          <p:cNvSpPr/>
          <p:nvPr/>
        </p:nvSpPr>
        <p:spPr>
          <a:xfrm>
            <a:off x="1504950" y="1924051"/>
            <a:ext cx="5812642" cy="2300882"/>
          </a:xfrm>
          <a:prstGeom prst="rect">
            <a:avLst/>
          </a:prstGeom>
        </p:spPr>
        <p:txBody>
          <a:bodyPr wrap="square" lIns="84070" tIns="42035" rIns="84070" bIns="42035">
            <a:spAutoFit/>
          </a:bodyPr>
          <a:lstStyle/>
          <a:p>
            <a:pPr algn="ctr"/>
            <a:endParaRPr lang="es-MX" b="1" dirty="0"/>
          </a:p>
          <a:p>
            <a:pPr algn="ctr"/>
            <a:r>
              <a:rPr lang="es-MX" b="1" dirty="0" smtClean="0"/>
              <a:t>Dionisio Santibáñez Ochoa</a:t>
            </a:r>
            <a:endParaRPr lang="es-MX" b="1" dirty="0"/>
          </a:p>
          <a:p>
            <a:pPr algn="ctr"/>
            <a:r>
              <a:rPr lang="es-MX" b="1" dirty="0" smtClean="0"/>
              <a:t>Dirección </a:t>
            </a:r>
            <a:r>
              <a:rPr lang="es-MX" b="1" dirty="0"/>
              <a:t>para la Modernización al Comercio</a:t>
            </a:r>
          </a:p>
          <a:p>
            <a:pPr algn="ctr"/>
            <a:endParaRPr lang="es-MX" b="1" dirty="0"/>
          </a:p>
          <a:p>
            <a:pPr algn="ctr"/>
            <a:r>
              <a:rPr lang="es-MX" dirty="0"/>
              <a:t>E-mail </a:t>
            </a:r>
            <a:r>
              <a:rPr lang="es-MX" dirty="0" smtClean="0"/>
              <a:t>dsantibanezo@guanajuato.gob.mx</a:t>
            </a:r>
            <a:endParaRPr lang="es-MX" dirty="0"/>
          </a:p>
          <a:p>
            <a:pPr algn="ctr"/>
            <a:r>
              <a:rPr lang="es-MX" dirty="0"/>
              <a:t>Tel. </a:t>
            </a:r>
            <a:r>
              <a:rPr lang="es-MX" dirty="0" smtClean="0"/>
              <a:t>473- 1242836 </a:t>
            </a:r>
            <a:endParaRPr lang="es-MX" dirty="0"/>
          </a:p>
          <a:p>
            <a:pPr algn="ctr"/>
            <a:r>
              <a:rPr lang="es-MX" dirty="0" smtClean="0"/>
              <a:t>Lada </a:t>
            </a:r>
            <a:r>
              <a:rPr lang="es-MX" dirty="0"/>
              <a:t>sin costo </a:t>
            </a:r>
            <a:r>
              <a:rPr lang="es-MX" dirty="0" smtClean="0"/>
              <a:t> </a:t>
            </a:r>
            <a:r>
              <a:rPr lang="es-MX" dirty="0"/>
              <a:t>800 0000 437</a:t>
            </a:r>
          </a:p>
          <a:p>
            <a:pPr algn="ctr"/>
            <a:endParaRPr lang="es-MX" dirty="0"/>
          </a:p>
        </p:txBody>
      </p:sp>
    </p:spTree>
    <p:extLst>
      <p:ext uri="{BB962C8B-B14F-4D97-AF65-F5344CB8AC3E}">
        <p14:creationId xmlns:p14="http://schemas.microsoft.com/office/powerpoint/2010/main" val="2843408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FOND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97950" cy="5715000"/>
          </a:xfrm>
          <a:prstGeom prst="rect">
            <a:avLst/>
          </a:prstGeom>
        </p:spPr>
      </p:pic>
      <p:pic>
        <p:nvPicPr>
          <p:cNvPr id="4" name="Imagen 3" descr="LOGO SOMBR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5467" y="1005164"/>
            <a:ext cx="6587016" cy="3688194"/>
          </a:xfrm>
          <a:prstGeom prst="rect">
            <a:avLst/>
          </a:prstGeom>
        </p:spPr>
      </p:pic>
    </p:spTree>
    <p:extLst>
      <p:ext uri="{BB962C8B-B14F-4D97-AF65-F5344CB8AC3E}">
        <p14:creationId xmlns:p14="http://schemas.microsoft.com/office/powerpoint/2010/main" val="18500389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 y="-1"/>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11" name="Imagen 7" descr="pleca gri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584657" y="-1"/>
            <a:ext cx="3118679" cy="620889"/>
          </a:xfrm>
          <a:prstGeom prst="rect">
            <a:avLst/>
          </a:prstGeom>
        </p:spPr>
      </p:pic>
      <p:sp>
        <p:nvSpPr>
          <p:cNvPr id="6" name="CuadroTexto 10"/>
          <p:cNvSpPr txBox="1"/>
          <p:nvPr/>
        </p:nvSpPr>
        <p:spPr>
          <a:xfrm>
            <a:off x="2783288" y="0"/>
            <a:ext cx="2534653" cy="461665"/>
          </a:xfrm>
          <a:prstGeom prst="rect">
            <a:avLst/>
          </a:prstGeom>
          <a:noFill/>
        </p:spPr>
        <p:txBody>
          <a:bodyPr wrap="square" rtlCol="0">
            <a:spAutoFit/>
          </a:bodyPr>
          <a:lstStyle/>
          <a:p>
            <a:pPr algn="ctr"/>
            <a:r>
              <a:rPr lang="es-ES" sz="2400" b="1" dirty="0" smtClean="0">
                <a:solidFill>
                  <a:schemeClr val="tx2"/>
                </a:solidFill>
              </a:rPr>
              <a:t>Cobertura Estatal</a:t>
            </a:r>
            <a:endParaRPr lang="es-ES" sz="2400" b="1" dirty="0">
              <a:solidFill>
                <a:schemeClr val="tx2"/>
              </a:solidFill>
            </a:endParaRPr>
          </a:p>
        </p:txBody>
      </p:sp>
      <p:sp>
        <p:nvSpPr>
          <p:cNvPr id="18" name="17 CuadroTexto"/>
          <p:cNvSpPr txBox="1"/>
          <p:nvPr/>
        </p:nvSpPr>
        <p:spPr>
          <a:xfrm>
            <a:off x="814194" y="2530549"/>
            <a:ext cx="7440248" cy="369332"/>
          </a:xfrm>
          <a:prstGeom prst="rect">
            <a:avLst/>
          </a:prstGeom>
          <a:noFill/>
        </p:spPr>
        <p:txBody>
          <a:bodyPr wrap="square" rtlCol="0">
            <a:spAutoFit/>
          </a:bodyPr>
          <a:lstStyle/>
          <a:p>
            <a:r>
              <a:rPr lang="es-MX" dirty="0" smtClean="0"/>
              <a:t> </a:t>
            </a:r>
            <a:endParaRPr lang="es-MX" dirty="0"/>
          </a:p>
        </p:txBody>
      </p:sp>
      <p:pic>
        <p:nvPicPr>
          <p:cNvPr id="12" name="Picture 2"/>
          <p:cNvPicPr>
            <a:picLocks noChangeAspect="1" noChangeArrowheads="1"/>
          </p:cNvPicPr>
          <p:nvPr/>
        </p:nvPicPr>
        <p:blipFill>
          <a:blip r:embed="rId7"/>
          <a:srcRect/>
          <a:stretch>
            <a:fillRect/>
          </a:stretch>
        </p:blipFill>
        <p:spPr bwMode="auto">
          <a:xfrm>
            <a:off x="2783288" y="620889"/>
            <a:ext cx="6053347" cy="4885770"/>
          </a:xfrm>
          <a:prstGeom prst="rect">
            <a:avLst/>
          </a:prstGeom>
          <a:noFill/>
          <a:ln w="9525">
            <a:noFill/>
            <a:miter lim="800000"/>
            <a:headEnd/>
            <a:tailEnd/>
          </a:ln>
          <a:effectLst/>
        </p:spPr>
      </p:pic>
      <p:pic>
        <p:nvPicPr>
          <p:cNvPr id="13" name="1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5587" y="12818"/>
            <a:ext cx="838977" cy="897694"/>
          </a:xfrm>
          <a:prstGeom prst="rect">
            <a:avLst/>
          </a:prstGeom>
          <a:ln>
            <a:noFill/>
          </a:ln>
          <a:effectLst>
            <a:outerShdw blurRad="190500" algn="tl" rotWithShape="0">
              <a:srgbClr val="000000">
                <a:alpha val="70000"/>
              </a:srgbClr>
            </a:outerShdw>
          </a:effectLst>
        </p:spPr>
      </p:pic>
      <p:pic>
        <p:nvPicPr>
          <p:cNvPr id="14" name="Picture 5"/>
          <p:cNvPicPr>
            <a:picLocks noChangeAspect="1" noChangeArrowheads="1"/>
          </p:cNvPicPr>
          <p:nvPr/>
        </p:nvPicPr>
        <p:blipFill>
          <a:blip r:embed="rId9"/>
          <a:srcRect/>
          <a:stretch>
            <a:fillRect/>
          </a:stretch>
        </p:blipFill>
        <p:spPr bwMode="auto">
          <a:xfrm>
            <a:off x="984564" y="222665"/>
            <a:ext cx="1247303" cy="4615768"/>
          </a:xfrm>
          <a:prstGeom prst="rect">
            <a:avLst/>
          </a:prstGeom>
          <a:noFill/>
          <a:ln w="9525">
            <a:noFill/>
            <a:miter lim="800000"/>
            <a:headEnd/>
            <a:tailEnd/>
          </a:ln>
          <a:effectLst/>
        </p:spPr>
      </p:pic>
      <p:pic>
        <p:nvPicPr>
          <p:cNvPr id="104" name="103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8295" y="2977220"/>
            <a:ext cx="144562" cy="154679"/>
          </a:xfrm>
          <a:prstGeom prst="rect">
            <a:avLst/>
          </a:prstGeom>
          <a:ln>
            <a:noFill/>
          </a:ln>
          <a:effectLst>
            <a:outerShdw blurRad="190500" algn="tl" rotWithShape="0">
              <a:srgbClr val="000000">
                <a:alpha val="70000"/>
              </a:srgbClr>
            </a:outerShdw>
          </a:effectLst>
        </p:spPr>
      </p:pic>
      <p:pic>
        <p:nvPicPr>
          <p:cNvPr id="58" name="57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8295" y="5185738"/>
            <a:ext cx="144562" cy="154679"/>
          </a:xfrm>
          <a:prstGeom prst="rect">
            <a:avLst/>
          </a:prstGeom>
          <a:ln>
            <a:noFill/>
          </a:ln>
          <a:effectLst>
            <a:outerShdw blurRad="190500" algn="tl" rotWithShape="0">
              <a:srgbClr val="000000">
                <a:alpha val="70000"/>
              </a:srgbClr>
            </a:outerShdw>
          </a:effectLst>
        </p:spPr>
      </p:pic>
      <p:pic>
        <p:nvPicPr>
          <p:cNvPr id="59" name="58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56314" y="4041936"/>
            <a:ext cx="144562" cy="154679"/>
          </a:xfrm>
          <a:prstGeom prst="rect">
            <a:avLst/>
          </a:prstGeom>
          <a:ln>
            <a:noFill/>
          </a:ln>
          <a:effectLst>
            <a:outerShdw blurRad="190500" algn="tl" rotWithShape="0">
              <a:srgbClr val="000000">
                <a:alpha val="70000"/>
              </a:srgbClr>
            </a:outerShdw>
          </a:effectLst>
        </p:spPr>
      </p:pic>
      <p:pic>
        <p:nvPicPr>
          <p:cNvPr id="60" name="59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9558" y="4196615"/>
            <a:ext cx="144562" cy="154679"/>
          </a:xfrm>
          <a:prstGeom prst="rect">
            <a:avLst/>
          </a:prstGeom>
          <a:ln>
            <a:noFill/>
          </a:ln>
          <a:effectLst>
            <a:outerShdw blurRad="190500" algn="tl" rotWithShape="0">
              <a:srgbClr val="000000">
                <a:alpha val="70000"/>
              </a:srgbClr>
            </a:outerShdw>
          </a:effectLst>
        </p:spPr>
      </p:pic>
      <p:pic>
        <p:nvPicPr>
          <p:cNvPr id="61" name="60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80576" y="3760862"/>
            <a:ext cx="144562" cy="154679"/>
          </a:xfrm>
          <a:prstGeom prst="rect">
            <a:avLst/>
          </a:prstGeom>
          <a:ln>
            <a:noFill/>
          </a:ln>
          <a:effectLst>
            <a:outerShdw blurRad="190500" algn="tl" rotWithShape="0">
              <a:srgbClr val="000000">
                <a:alpha val="70000"/>
              </a:srgbClr>
            </a:outerShdw>
          </a:effectLst>
        </p:spPr>
      </p:pic>
      <p:pic>
        <p:nvPicPr>
          <p:cNvPr id="62" name="61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254442" y="2097633"/>
            <a:ext cx="144562" cy="154679"/>
          </a:xfrm>
          <a:prstGeom prst="rect">
            <a:avLst/>
          </a:prstGeom>
          <a:ln>
            <a:noFill/>
          </a:ln>
          <a:effectLst>
            <a:outerShdw blurRad="190500" algn="tl" rotWithShape="0">
              <a:srgbClr val="000000">
                <a:alpha val="70000"/>
              </a:srgbClr>
            </a:outerShdw>
          </a:effectLst>
        </p:spPr>
      </p:pic>
      <p:pic>
        <p:nvPicPr>
          <p:cNvPr id="64" name="63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80415" y="3606183"/>
            <a:ext cx="144562" cy="154679"/>
          </a:xfrm>
          <a:prstGeom prst="rect">
            <a:avLst/>
          </a:prstGeom>
          <a:ln>
            <a:noFill/>
          </a:ln>
          <a:effectLst>
            <a:outerShdw blurRad="190500" algn="tl" rotWithShape="0">
              <a:srgbClr val="000000">
                <a:alpha val="70000"/>
              </a:srgbClr>
            </a:outerShdw>
          </a:effectLst>
        </p:spPr>
      </p:pic>
      <p:pic>
        <p:nvPicPr>
          <p:cNvPr id="65" name="64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63733" y="3964596"/>
            <a:ext cx="144562" cy="154679"/>
          </a:xfrm>
          <a:prstGeom prst="rect">
            <a:avLst/>
          </a:prstGeom>
          <a:ln>
            <a:noFill/>
          </a:ln>
          <a:effectLst>
            <a:outerShdw blurRad="190500" algn="tl" rotWithShape="0">
              <a:srgbClr val="000000">
                <a:alpha val="70000"/>
              </a:srgbClr>
            </a:outerShdw>
          </a:effectLst>
        </p:spPr>
      </p:pic>
      <p:pic>
        <p:nvPicPr>
          <p:cNvPr id="111" name="110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42427" y="3760862"/>
            <a:ext cx="144562" cy="154679"/>
          </a:xfrm>
          <a:prstGeom prst="rect">
            <a:avLst/>
          </a:prstGeom>
          <a:ln>
            <a:noFill/>
          </a:ln>
          <a:effectLst>
            <a:outerShdw blurRad="190500" algn="tl" rotWithShape="0">
              <a:srgbClr val="000000">
                <a:alpha val="70000"/>
              </a:srgbClr>
            </a:outerShdw>
          </a:effectLst>
        </p:spPr>
      </p:pic>
      <p:pic>
        <p:nvPicPr>
          <p:cNvPr id="112" name="111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1055" y="4196615"/>
            <a:ext cx="144562" cy="154679"/>
          </a:xfrm>
          <a:prstGeom prst="rect">
            <a:avLst/>
          </a:prstGeom>
          <a:ln>
            <a:noFill/>
          </a:ln>
          <a:effectLst>
            <a:outerShdw blurRad="190500" algn="tl" rotWithShape="0">
              <a:srgbClr val="000000">
                <a:alpha val="70000"/>
              </a:srgbClr>
            </a:outerShdw>
          </a:effectLst>
        </p:spPr>
      </p:pic>
      <p:pic>
        <p:nvPicPr>
          <p:cNvPr id="113" name="112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76190" y="4761093"/>
            <a:ext cx="144562" cy="154679"/>
          </a:xfrm>
          <a:prstGeom prst="rect">
            <a:avLst/>
          </a:prstGeom>
          <a:ln>
            <a:noFill/>
          </a:ln>
          <a:effectLst>
            <a:outerShdw blurRad="190500" algn="tl" rotWithShape="0">
              <a:srgbClr val="000000">
                <a:alpha val="70000"/>
              </a:srgbClr>
            </a:outerShdw>
          </a:effectLst>
        </p:spPr>
      </p:pic>
      <p:pic>
        <p:nvPicPr>
          <p:cNvPr id="114" name="113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08295" y="3282020"/>
            <a:ext cx="144562" cy="154679"/>
          </a:xfrm>
          <a:prstGeom prst="rect">
            <a:avLst/>
          </a:prstGeom>
          <a:ln>
            <a:noFill/>
          </a:ln>
          <a:effectLst>
            <a:outerShdw blurRad="190500" algn="tl" rotWithShape="0">
              <a:srgbClr val="000000">
                <a:alpha val="70000"/>
              </a:srgbClr>
            </a:outerShdw>
          </a:effectLst>
        </p:spPr>
      </p:pic>
      <p:pic>
        <p:nvPicPr>
          <p:cNvPr id="115" name="114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6636" y="2822541"/>
            <a:ext cx="144562" cy="154679"/>
          </a:xfrm>
          <a:prstGeom prst="rect">
            <a:avLst/>
          </a:prstGeom>
          <a:ln>
            <a:noFill/>
          </a:ln>
          <a:effectLst>
            <a:outerShdw blurRad="190500" algn="tl" rotWithShape="0">
              <a:srgbClr val="000000">
                <a:alpha val="70000"/>
              </a:srgbClr>
            </a:outerShdw>
          </a:effectLst>
        </p:spPr>
      </p:pic>
      <p:pic>
        <p:nvPicPr>
          <p:cNvPr id="116" name="115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03336" y="2530549"/>
            <a:ext cx="144562" cy="154679"/>
          </a:xfrm>
          <a:prstGeom prst="rect">
            <a:avLst/>
          </a:prstGeom>
          <a:ln>
            <a:noFill/>
          </a:ln>
          <a:effectLst>
            <a:outerShdw blurRad="190500" algn="tl" rotWithShape="0">
              <a:srgbClr val="000000">
                <a:alpha val="70000"/>
              </a:srgbClr>
            </a:outerShdw>
          </a:effectLst>
        </p:spPr>
      </p:pic>
      <p:pic>
        <p:nvPicPr>
          <p:cNvPr id="117" name="116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48471" y="2375870"/>
            <a:ext cx="144562" cy="154679"/>
          </a:xfrm>
          <a:prstGeom prst="rect">
            <a:avLst/>
          </a:prstGeom>
          <a:ln>
            <a:noFill/>
          </a:ln>
          <a:effectLst>
            <a:outerShdw blurRad="190500" algn="tl" rotWithShape="0">
              <a:srgbClr val="000000">
                <a:alpha val="70000"/>
              </a:srgbClr>
            </a:outerShdw>
          </a:effectLst>
        </p:spPr>
      </p:pic>
      <p:pic>
        <p:nvPicPr>
          <p:cNvPr id="118" name="117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6493" y="4395420"/>
            <a:ext cx="144562" cy="154679"/>
          </a:xfrm>
          <a:prstGeom prst="rect">
            <a:avLst/>
          </a:prstGeom>
          <a:ln>
            <a:noFill/>
          </a:ln>
          <a:effectLst>
            <a:outerShdw blurRad="190500" algn="tl" rotWithShape="0">
              <a:srgbClr val="000000">
                <a:alpha val="70000"/>
              </a:srgbClr>
            </a:outerShdw>
          </a:effectLst>
        </p:spPr>
      </p:pic>
      <p:pic>
        <p:nvPicPr>
          <p:cNvPr id="119" name="118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8714" y="3606183"/>
            <a:ext cx="144562" cy="154679"/>
          </a:xfrm>
          <a:prstGeom prst="rect">
            <a:avLst/>
          </a:prstGeom>
          <a:ln>
            <a:noFill/>
          </a:ln>
          <a:effectLst>
            <a:outerShdw blurRad="190500" algn="tl" rotWithShape="0">
              <a:srgbClr val="000000">
                <a:alpha val="70000"/>
              </a:srgbClr>
            </a:outerShdw>
          </a:effectLst>
        </p:spPr>
      </p:pic>
      <p:pic>
        <p:nvPicPr>
          <p:cNvPr id="120" name="119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384033" y="4472760"/>
            <a:ext cx="144562" cy="154679"/>
          </a:xfrm>
          <a:prstGeom prst="rect">
            <a:avLst/>
          </a:prstGeom>
          <a:ln>
            <a:noFill/>
          </a:ln>
          <a:effectLst>
            <a:outerShdw blurRad="190500" algn="tl" rotWithShape="0">
              <a:srgbClr val="000000">
                <a:alpha val="70000"/>
              </a:srgbClr>
            </a:outerShdw>
          </a:effectLst>
        </p:spPr>
      </p:pic>
      <p:pic>
        <p:nvPicPr>
          <p:cNvPr id="121" name="120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4708" y="2530549"/>
            <a:ext cx="144562" cy="154679"/>
          </a:xfrm>
          <a:prstGeom prst="rect">
            <a:avLst/>
          </a:prstGeom>
          <a:ln>
            <a:noFill/>
          </a:ln>
          <a:effectLst>
            <a:outerShdw blurRad="190500" algn="tl" rotWithShape="0">
              <a:srgbClr val="000000">
                <a:alpha val="70000"/>
              </a:srgbClr>
            </a:outerShdw>
          </a:effectLst>
        </p:spPr>
      </p:pic>
      <p:pic>
        <p:nvPicPr>
          <p:cNvPr id="122" name="121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9558" y="4838433"/>
            <a:ext cx="144562" cy="154679"/>
          </a:xfrm>
          <a:prstGeom prst="rect">
            <a:avLst/>
          </a:prstGeom>
          <a:ln>
            <a:noFill/>
          </a:ln>
          <a:effectLst>
            <a:outerShdw blurRad="190500" algn="tl" rotWithShape="0">
              <a:srgbClr val="000000">
                <a:alpha val="70000"/>
              </a:srgbClr>
            </a:outerShdw>
          </a:effectLst>
        </p:spPr>
      </p:pic>
      <p:pic>
        <p:nvPicPr>
          <p:cNvPr id="123" name="122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4977" y="4395420"/>
            <a:ext cx="144562" cy="154679"/>
          </a:xfrm>
          <a:prstGeom prst="rect">
            <a:avLst/>
          </a:prstGeom>
          <a:ln>
            <a:noFill/>
          </a:ln>
          <a:effectLst>
            <a:outerShdw blurRad="190500" algn="tl" rotWithShape="0">
              <a:srgbClr val="000000">
                <a:alpha val="70000"/>
              </a:srgbClr>
            </a:outerShdw>
          </a:effectLst>
        </p:spPr>
      </p:pic>
      <p:pic>
        <p:nvPicPr>
          <p:cNvPr id="124" name="123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64152" y="1345799"/>
            <a:ext cx="144562" cy="154679"/>
          </a:xfrm>
          <a:prstGeom prst="rect">
            <a:avLst/>
          </a:prstGeom>
          <a:ln>
            <a:noFill/>
          </a:ln>
          <a:effectLst>
            <a:outerShdw blurRad="190500" algn="tl" rotWithShape="0">
              <a:srgbClr val="000000">
                <a:alpha val="70000"/>
              </a:srgbClr>
            </a:outerShdw>
          </a:effectLst>
        </p:spPr>
      </p:pic>
      <p:pic>
        <p:nvPicPr>
          <p:cNvPr id="125" name="124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85795" y="5108398"/>
            <a:ext cx="144562" cy="154679"/>
          </a:xfrm>
          <a:prstGeom prst="rect">
            <a:avLst/>
          </a:prstGeom>
          <a:ln>
            <a:noFill/>
          </a:ln>
          <a:effectLst>
            <a:outerShdw blurRad="190500" algn="tl" rotWithShape="0">
              <a:srgbClr val="000000">
                <a:alpha val="70000"/>
              </a:srgbClr>
            </a:outerShdw>
          </a:effectLst>
        </p:spPr>
      </p:pic>
      <p:pic>
        <p:nvPicPr>
          <p:cNvPr id="126" name="125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39471" y="3209238"/>
            <a:ext cx="144562" cy="154679"/>
          </a:xfrm>
          <a:prstGeom prst="rect">
            <a:avLst/>
          </a:prstGeom>
          <a:ln>
            <a:noFill/>
          </a:ln>
          <a:effectLst>
            <a:outerShdw blurRad="190500" algn="tl" rotWithShape="0">
              <a:srgbClr val="000000">
                <a:alpha val="70000"/>
              </a:srgbClr>
            </a:outerShdw>
          </a:effectLst>
        </p:spPr>
      </p:pic>
      <p:pic>
        <p:nvPicPr>
          <p:cNvPr id="127" name="126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50131" y="3054559"/>
            <a:ext cx="144562" cy="154679"/>
          </a:xfrm>
          <a:prstGeom prst="rect">
            <a:avLst/>
          </a:prstGeom>
          <a:ln>
            <a:noFill/>
          </a:ln>
          <a:effectLst>
            <a:outerShdw blurRad="190500" algn="tl" rotWithShape="0">
              <a:srgbClr val="000000">
                <a:alpha val="70000"/>
              </a:srgbClr>
            </a:outerShdw>
          </a:effectLst>
        </p:spPr>
      </p:pic>
      <p:pic>
        <p:nvPicPr>
          <p:cNvPr id="128" name="127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3276" y="3887256"/>
            <a:ext cx="144562" cy="154679"/>
          </a:xfrm>
          <a:prstGeom prst="rect">
            <a:avLst/>
          </a:prstGeom>
          <a:ln>
            <a:noFill/>
          </a:ln>
          <a:effectLst>
            <a:outerShdw blurRad="190500" algn="tl" rotWithShape="0">
              <a:srgbClr val="000000">
                <a:alpha val="70000"/>
              </a:srgbClr>
            </a:outerShdw>
          </a:effectLst>
        </p:spPr>
      </p:pic>
      <p:pic>
        <p:nvPicPr>
          <p:cNvPr id="129" name="128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7898" y="1699286"/>
            <a:ext cx="144562" cy="154679"/>
          </a:xfrm>
          <a:prstGeom prst="rect">
            <a:avLst/>
          </a:prstGeom>
          <a:ln>
            <a:noFill/>
          </a:ln>
          <a:effectLst>
            <a:outerShdw blurRad="190500" algn="tl" rotWithShape="0">
              <a:srgbClr val="000000">
                <a:alpha val="70000"/>
              </a:srgbClr>
            </a:outerShdw>
          </a:effectLst>
        </p:spPr>
      </p:pic>
      <p:pic>
        <p:nvPicPr>
          <p:cNvPr id="130" name="129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7898" y="4831787"/>
            <a:ext cx="144562" cy="154679"/>
          </a:xfrm>
          <a:prstGeom prst="rect">
            <a:avLst/>
          </a:prstGeom>
          <a:ln>
            <a:noFill/>
          </a:ln>
          <a:effectLst>
            <a:outerShdw blurRad="190500" algn="tl" rotWithShape="0">
              <a:srgbClr val="000000">
                <a:alpha val="70000"/>
              </a:srgbClr>
            </a:outerShdw>
          </a:effectLst>
        </p:spPr>
      </p:pic>
      <p:pic>
        <p:nvPicPr>
          <p:cNvPr id="131" name="130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0357" y="3760862"/>
            <a:ext cx="144562" cy="154679"/>
          </a:xfrm>
          <a:prstGeom prst="rect">
            <a:avLst/>
          </a:prstGeom>
          <a:ln>
            <a:noFill/>
          </a:ln>
          <a:effectLst>
            <a:outerShdw blurRad="190500" algn="tl" rotWithShape="0">
              <a:srgbClr val="000000">
                <a:alpha val="70000"/>
              </a:srgbClr>
            </a:outerShdw>
          </a:effectLst>
        </p:spPr>
      </p:pic>
      <p:pic>
        <p:nvPicPr>
          <p:cNvPr id="132" name="131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24977" y="2977220"/>
            <a:ext cx="144562" cy="154679"/>
          </a:xfrm>
          <a:prstGeom prst="rect">
            <a:avLst/>
          </a:prstGeom>
          <a:ln>
            <a:noFill/>
          </a:ln>
          <a:effectLst>
            <a:outerShdw blurRad="190500" algn="tl" rotWithShape="0">
              <a:srgbClr val="000000">
                <a:alpha val="70000"/>
              </a:srgbClr>
            </a:outerShdw>
          </a:effectLst>
        </p:spPr>
      </p:pic>
      <p:pic>
        <p:nvPicPr>
          <p:cNvPr id="133" name="132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130357" y="1544607"/>
            <a:ext cx="144562" cy="154679"/>
          </a:xfrm>
          <a:prstGeom prst="rect">
            <a:avLst/>
          </a:prstGeom>
          <a:ln>
            <a:noFill/>
          </a:ln>
          <a:effectLst>
            <a:outerShdw blurRad="190500" algn="tl" rotWithShape="0">
              <a:srgbClr val="000000">
                <a:alpha val="70000"/>
              </a:srgbClr>
            </a:outerShdw>
          </a:effectLst>
        </p:spPr>
      </p:pic>
      <p:pic>
        <p:nvPicPr>
          <p:cNvPr id="134" name="133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89558" y="1865614"/>
            <a:ext cx="144562" cy="154679"/>
          </a:xfrm>
          <a:prstGeom prst="rect">
            <a:avLst/>
          </a:prstGeom>
          <a:ln>
            <a:noFill/>
          </a:ln>
          <a:effectLst>
            <a:outerShdw blurRad="190500" algn="tl" rotWithShape="0">
              <a:srgbClr val="000000">
                <a:alpha val="70000"/>
              </a:srgbClr>
            </a:outerShdw>
          </a:effectLst>
        </p:spPr>
      </p:pic>
      <p:pic>
        <p:nvPicPr>
          <p:cNvPr id="135" name="134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31628" y="2822541"/>
            <a:ext cx="144562" cy="154679"/>
          </a:xfrm>
          <a:prstGeom prst="rect">
            <a:avLst/>
          </a:prstGeom>
          <a:ln>
            <a:noFill/>
          </a:ln>
          <a:effectLst>
            <a:outerShdw blurRad="190500" algn="tl" rotWithShape="0">
              <a:srgbClr val="000000">
                <a:alpha val="70000"/>
              </a:srgbClr>
            </a:outerShdw>
          </a:effectLst>
        </p:spPr>
      </p:pic>
      <p:pic>
        <p:nvPicPr>
          <p:cNvPr id="136" name="135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58774" y="4915772"/>
            <a:ext cx="144562" cy="154679"/>
          </a:xfrm>
          <a:prstGeom prst="rect">
            <a:avLst/>
          </a:prstGeom>
          <a:ln>
            <a:noFill/>
          </a:ln>
          <a:effectLst>
            <a:outerShdw blurRad="190500" algn="tl" rotWithShape="0">
              <a:srgbClr val="000000">
                <a:alpha val="70000"/>
              </a:srgbClr>
            </a:outerShdw>
          </a:effectLst>
        </p:spPr>
      </p:pic>
      <p:pic>
        <p:nvPicPr>
          <p:cNvPr id="137" name="136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75617" y="3606183"/>
            <a:ext cx="144562" cy="154679"/>
          </a:xfrm>
          <a:prstGeom prst="rect">
            <a:avLst/>
          </a:prstGeom>
          <a:ln>
            <a:noFill/>
          </a:ln>
          <a:effectLst>
            <a:outerShdw blurRad="190500" algn="tl" rotWithShape="0">
              <a:srgbClr val="000000">
                <a:alpha val="70000"/>
              </a:srgbClr>
            </a:outerShdw>
          </a:effectLst>
        </p:spPr>
      </p:pic>
      <p:pic>
        <p:nvPicPr>
          <p:cNvPr id="138" name="137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19461" y="2402433"/>
            <a:ext cx="144562" cy="154679"/>
          </a:xfrm>
          <a:prstGeom prst="rect">
            <a:avLst/>
          </a:prstGeom>
          <a:ln>
            <a:noFill/>
          </a:ln>
          <a:effectLst>
            <a:outerShdw blurRad="190500" algn="tl" rotWithShape="0">
              <a:srgbClr val="000000">
                <a:alpha val="70000"/>
              </a:srgbClr>
            </a:outerShdw>
          </a:effectLst>
        </p:spPr>
      </p:pic>
      <p:pic>
        <p:nvPicPr>
          <p:cNvPr id="140" name="139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00876" y="2899881"/>
            <a:ext cx="144562" cy="154679"/>
          </a:xfrm>
          <a:prstGeom prst="rect">
            <a:avLst/>
          </a:prstGeom>
          <a:ln>
            <a:noFill/>
          </a:ln>
          <a:effectLst>
            <a:outerShdw blurRad="190500" algn="tl" rotWithShape="0">
              <a:srgbClr val="000000">
                <a:alpha val="70000"/>
              </a:srgbClr>
            </a:outerShdw>
          </a:effectLst>
        </p:spPr>
      </p:pic>
      <p:pic>
        <p:nvPicPr>
          <p:cNvPr id="141" name="140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45660" y="4993112"/>
            <a:ext cx="144562" cy="154679"/>
          </a:xfrm>
          <a:prstGeom prst="rect">
            <a:avLst/>
          </a:prstGeom>
          <a:ln>
            <a:noFill/>
          </a:ln>
          <a:effectLst>
            <a:outerShdw blurRad="190500" algn="tl" rotWithShape="0">
              <a:srgbClr val="000000">
                <a:alpha val="70000"/>
              </a:srgbClr>
            </a:outerShdw>
          </a:effectLst>
        </p:spPr>
      </p:pic>
      <p:pic>
        <p:nvPicPr>
          <p:cNvPr id="142" name="141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74899" y="2685228"/>
            <a:ext cx="144562" cy="154679"/>
          </a:xfrm>
          <a:prstGeom prst="rect">
            <a:avLst/>
          </a:prstGeom>
          <a:ln>
            <a:noFill/>
          </a:ln>
          <a:effectLst>
            <a:outerShdw blurRad="190500" algn="tl" rotWithShape="0">
              <a:srgbClr val="000000">
                <a:alpha val="70000"/>
              </a:srgbClr>
            </a:outerShdw>
          </a:effectLst>
        </p:spPr>
      </p:pic>
      <p:pic>
        <p:nvPicPr>
          <p:cNvPr id="143" name="142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36014" y="4627439"/>
            <a:ext cx="144562" cy="154679"/>
          </a:xfrm>
          <a:prstGeom prst="rect">
            <a:avLst/>
          </a:prstGeom>
          <a:ln>
            <a:noFill/>
          </a:ln>
          <a:effectLst>
            <a:outerShdw blurRad="190500" algn="tl" rotWithShape="0">
              <a:srgbClr val="000000">
                <a:alpha val="70000"/>
              </a:srgbClr>
            </a:outerShdw>
          </a:effectLst>
        </p:spPr>
      </p:pic>
      <p:pic>
        <p:nvPicPr>
          <p:cNvPr id="144" name="143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61839" y="5263077"/>
            <a:ext cx="144562" cy="154679"/>
          </a:xfrm>
          <a:prstGeom prst="rect">
            <a:avLst/>
          </a:prstGeom>
          <a:ln>
            <a:noFill/>
          </a:ln>
          <a:effectLst>
            <a:outerShdw blurRad="190500" algn="tl" rotWithShape="0">
              <a:srgbClr val="000000">
                <a:alpha val="70000"/>
              </a:srgbClr>
            </a:outerShdw>
          </a:effectLst>
        </p:spPr>
      </p:pic>
      <p:pic>
        <p:nvPicPr>
          <p:cNvPr id="145" name="144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53276" y="4838433"/>
            <a:ext cx="144562" cy="154679"/>
          </a:xfrm>
          <a:prstGeom prst="rect">
            <a:avLst/>
          </a:prstGeom>
          <a:ln>
            <a:noFill/>
          </a:ln>
          <a:effectLst>
            <a:outerShdw blurRad="190500" algn="tl" rotWithShape="0">
              <a:srgbClr val="000000">
                <a:alpha val="70000"/>
              </a:srgbClr>
            </a:outerShdw>
          </a:effectLst>
        </p:spPr>
      </p:pic>
      <p:pic>
        <p:nvPicPr>
          <p:cNvPr id="146" name="145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486493" y="3887256"/>
            <a:ext cx="144562" cy="154679"/>
          </a:xfrm>
          <a:prstGeom prst="rect">
            <a:avLst/>
          </a:prstGeom>
          <a:ln>
            <a:noFill/>
          </a:ln>
          <a:effectLst>
            <a:outerShdw blurRad="190500" algn="tl" rotWithShape="0">
              <a:srgbClr val="000000">
                <a:alpha val="70000"/>
              </a:srgbClr>
            </a:outerShdw>
          </a:effectLst>
        </p:spPr>
      </p:pic>
      <p:pic>
        <p:nvPicPr>
          <p:cNvPr id="147" name="146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64023" y="1942954"/>
            <a:ext cx="144562" cy="154679"/>
          </a:xfrm>
          <a:prstGeom prst="rect">
            <a:avLst/>
          </a:prstGeom>
          <a:ln>
            <a:noFill/>
          </a:ln>
          <a:effectLst>
            <a:outerShdw blurRad="190500" algn="tl" rotWithShape="0">
              <a:srgbClr val="000000">
                <a:alpha val="70000"/>
              </a:srgbClr>
            </a:outerShdw>
          </a:effectLst>
        </p:spPr>
      </p:pic>
      <p:pic>
        <p:nvPicPr>
          <p:cNvPr id="148" name="147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93033" y="1942954"/>
            <a:ext cx="144562" cy="154679"/>
          </a:xfrm>
          <a:prstGeom prst="rect">
            <a:avLst/>
          </a:prstGeom>
          <a:ln>
            <a:noFill/>
          </a:ln>
          <a:effectLst>
            <a:outerShdw blurRad="190500" algn="tl" rotWithShape="0">
              <a:srgbClr val="000000">
                <a:alpha val="70000"/>
              </a:srgbClr>
            </a:outerShdw>
          </a:effectLst>
        </p:spPr>
      </p:pic>
      <p:pic>
        <p:nvPicPr>
          <p:cNvPr id="149" name="148 Imagen">
            <a:hlinkClick r:id="" action="ppaction://noaction"/>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966636" y="4395420"/>
            <a:ext cx="144562" cy="15467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49027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 y="-1"/>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8" name="Imagen 18" descr="recuadro prueba.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6719" y="578327"/>
            <a:ext cx="7844505" cy="4697840"/>
          </a:xfrm>
          <a:prstGeom prst="rect">
            <a:avLst/>
          </a:prstGeom>
        </p:spPr>
      </p:pic>
      <p:pic>
        <p:nvPicPr>
          <p:cNvPr id="11" name="Imagen 7" descr="pleca gri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868777" y="0"/>
            <a:ext cx="3118679" cy="620889"/>
          </a:xfrm>
          <a:prstGeom prst="rect">
            <a:avLst/>
          </a:prstGeom>
        </p:spPr>
      </p:pic>
      <p:sp>
        <p:nvSpPr>
          <p:cNvPr id="6" name="CuadroTexto 10"/>
          <p:cNvSpPr txBox="1"/>
          <p:nvPr/>
        </p:nvSpPr>
        <p:spPr>
          <a:xfrm>
            <a:off x="3052025" y="74486"/>
            <a:ext cx="2534653" cy="461665"/>
          </a:xfrm>
          <a:prstGeom prst="rect">
            <a:avLst/>
          </a:prstGeom>
          <a:noFill/>
        </p:spPr>
        <p:txBody>
          <a:bodyPr wrap="square" rtlCol="0">
            <a:spAutoFit/>
          </a:bodyPr>
          <a:lstStyle/>
          <a:p>
            <a:pPr algn="ctr"/>
            <a:r>
              <a:rPr lang="es-ES" sz="2400" b="1" dirty="0" smtClean="0">
                <a:solidFill>
                  <a:schemeClr val="tx2"/>
                </a:solidFill>
              </a:rPr>
              <a:t>Que es ?</a:t>
            </a:r>
            <a:endParaRPr lang="es-ES" sz="2400" b="1" dirty="0">
              <a:solidFill>
                <a:schemeClr val="tx2"/>
              </a:solidFill>
            </a:endParaRPr>
          </a:p>
        </p:txBody>
      </p:sp>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sp>
        <p:nvSpPr>
          <p:cNvPr id="12" name="Rectangle 5"/>
          <p:cNvSpPr>
            <a:spLocks noChangeArrowheads="1"/>
          </p:cNvSpPr>
          <p:nvPr/>
        </p:nvSpPr>
        <p:spPr bwMode="auto">
          <a:xfrm>
            <a:off x="543464" y="2254086"/>
            <a:ext cx="7865395" cy="777388"/>
          </a:xfrm>
          <a:prstGeom prst="rect">
            <a:avLst/>
          </a:prstGeom>
          <a:noFill/>
          <a:ln w="9525">
            <a:noFill/>
            <a:miter lim="800000"/>
            <a:headEnd/>
            <a:tailEnd/>
          </a:ln>
        </p:spPr>
        <p:txBody>
          <a:bodyPr wrap="square" lIns="84070" tIns="42035" rIns="84070" bIns="42035">
            <a:spAutoFit/>
          </a:bodyPr>
          <a:lstStyle/>
          <a:p>
            <a:pPr algn="just"/>
            <a:r>
              <a:rPr lang="es-MX" sz="1500" dirty="0"/>
              <a:t>Atender a  Sectores y Unidades Económicas fijas, semi fijas y populares a través de la entrega de equipamiento productivo que conlleven a Modificar sus prácticas tradicionales del comercio, servicios  e </a:t>
            </a:r>
            <a:r>
              <a:rPr lang="es-MX" sz="1500" dirty="0" smtClean="0"/>
              <a:t>industria, </a:t>
            </a:r>
            <a:r>
              <a:rPr lang="es-MX" sz="1500" dirty="0"/>
              <a:t>con nuevos esquemas en exhibición, operación e imagen  de su negocio.</a:t>
            </a:r>
            <a:endParaRPr lang="es-MX" dirty="0">
              <a:solidFill>
                <a:schemeClr val="tx2">
                  <a:lumMod val="60000"/>
                  <a:lumOff val="40000"/>
                </a:schemeClr>
              </a:solidFill>
            </a:endParaRPr>
          </a:p>
        </p:txBody>
      </p:sp>
      <p:sp>
        <p:nvSpPr>
          <p:cNvPr id="15" name="1 CuadroTexto"/>
          <p:cNvSpPr txBox="1"/>
          <p:nvPr/>
        </p:nvSpPr>
        <p:spPr>
          <a:xfrm>
            <a:off x="333772" y="870385"/>
            <a:ext cx="8087451" cy="915888"/>
          </a:xfrm>
          <a:prstGeom prst="rect">
            <a:avLst/>
          </a:prstGeom>
          <a:noFill/>
        </p:spPr>
        <p:txBody>
          <a:bodyPr wrap="square" lIns="84070" tIns="42035" rIns="84070" bIns="42035" rtlCol="0">
            <a:spAutoFit/>
          </a:bodyPr>
          <a:lstStyle/>
          <a:p>
            <a:pPr algn="just" fontAlgn="b"/>
            <a:r>
              <a:rPr lang="es-ES_tradnl" b="1" dirty="0" smtClean="0">
                <a:solidFill>
                  <a:schemeClr val="tx2"/>
                </a:solidFill>
              </a:rPr>
              <a:t>El </a:t>
            </a:r>
            <a:r>
              <a:rPr lang="es-ES_tradnl" b="1" dirty="0">
                <a:solidFill>
                  <a:schemeClr val="tx2"/>
                </a:solidFill>
              </a:rPr>
              <a:t>Programa “En Marcha” , es un programa del Gobierno del Estado de </a:t>
            </a:r>
            <a:r>
              <a:rPr lang="es-ES_tradnl" b="1" dirty="0" smtClean="0">
                <a:solidFill>
                  <a:schemeClr val="tx2"/>
                </a:solidFill>
              </a:rPr>
              <a:t>Guanajuato,  </a:t>
            </a:r>
            <a:r>
              <a:rPr lang="es-ES_tradnl" b="1" dirty="0">
                <a:solidFill>
                  <a:schemeClr val="tx2"/>
                </a:solidFill>
              </a:rPr>
              <a:t>que a través de la Secretaría de Desarrollo Económico Sustentable busca  impulsar y fortalecer la Modernización de tu negocio</a:t>
            </a:r>
            <a:endParaRPr lang="es-ES" b="1" dirty="0">
              <a:solidFill>
                <a:schemeClr val="tx2"/>
              </a:solidFill>
            </a:endParaRPr>
          </a:p>
        </p:txBody>
      </p:sp>
      <p:sp>
        <p:nvSpPr>
          <p:cNvPr id="16" name="1 CuadroTexto"/>
          <p:cNvSpPr txBox="1"/>
          <p:nvPr/>
        </p:nvSpPr>
        <p:spPr>
          <a:xfrm>
            <a:off x="543464" y="1803864"/>
            <a:ext cx="7652650" cy="761999"/>
          </a:xfrm>
          <a:prstGeom prst="rect">
            <a:avLst/>
          </a:prstGeom>
          <a:noFill/>
        </p:spPr>
        <p:txBody>
          <a:bodyPr wrap="square" lIns="84070" tIns="42035" rIns="84070" bIns="42035" rtlCol="0">
            <a:spAutoFit/>
          </a:bodyPr>
          <a:lstStyle/>
          <a:p>
            <a:pPr algn="just" fontAlgn="b"/>
            <a:r>
              <a:rPr lang="es-ES_tradnl" sz="2600" b="1" dirty="0">
                <a:solidFill>
                  <a:schemeClr val="tx2"/>
                </a:solidFill>
              </a:rPr>
              <a:t>Objetivo :</a:t>
            </a:r>
            <a:endParaRPr lang="es-ES" sz="2600" b="1" dirty="0">
              <a:solidFill>
                <a:schemeClr val="tx2"/>
              </a:solidFill>
            </a:endParaRPr>
          </a:p>
          <a:p>
            <a:pPr algn="just"/>
            <a:endParaRPr lang="es-ES" b="1" dirty="0">
              <a:solidFill>
                <a:schemeClr val="tx2"/>
              </a:solidFill>
            </a:endParaRPr>
          </a:p>
        </p:txBody>
      </p:sp>
      <p:sp>
        <p:nvSpPr>
          <p:cNvPr id="17" name="1 CuadroTexto"/>
          <p:cNvSpPr txBox="1"/>
          <p:nvPr/>
        </p:nvSpPr>
        <p:spPr>
          <a:xfrm>
            <a:off x="493026" y="2967676"/>
            <a:ext cx="7652650" cy="485001"/>
          </a:xfrm>
          <a:prstGeom prst="rect">
            <a:avLst/>
          </a:prstGeom>
          <a:noFill/>
        </p:spPr>
        <p:txBody>
          <a:bodyPr wrap="square" lIns="84070" tIns="42035" rIns="84070" bIns="42035" rtlCol="0">
            <a:spAutoFit/>
          </a:bodyPr>
          <a:lstStyle/>
          <a:p>
            <a:pPr algn="just" fontAlgn="b"/>
            <a:r>
              <a:rPr lang="es-ES_tradnl" sz="2600" b="1" dirty="0">
                <a:solidFill>
                  <a:schemeClr val="tx2"/>
                </a:solidFill>
              </a:rPr>
              <a:t>Población Objetivo:</a:t>
            </a:r>
            <a:endParaRPr lang="es-ES" b="1" dirty="0">
              <a:solidFill>
                <a:schemeClr val="tx2"/>
              </a:solidFill>
            </a:endParaRPr>
          </a:p>
        </p:txBody>
      </p:sp>
      <p:sp>
        <p:nvSpPr>
          <p:cNvPr id="18" name="Rectangle 5"/>
          <p:cNvSpPr>
            <a:spLocks noChangeArrowheads="1"/>
          </p:cNvSpPr>
          <p:nvPr/>
        </p:nvSpPr>
        <p:spPr bwMode="auto">
          <a:xfrm>
            <a:off x="582316" y="3321747"/>
            <a:ext cx="7865395" cy="1008221"/>
          </a:xfrm>
          <a:prstGeom prst="rect">
            <a:avLst/>
          </a:prstGeom>
          <a:noFill/>
          <a:ln w="9525">
            <a:noFill/>
            <a:miter lim="800000"/>
            <a:headEnd/>
            <a:tailEnd/>
          </a:ln>
        </p:spPr>
        <p:txBody>
          <a:bodyPr wrap="square" lIns="84070" tIns="42035" rIns="84070" bIns="42035">
            <a:spAutoFit/>
          </a:bodyPr>
          <a:lstStyle/>
          <a:p>
            <a:pPr algn="just"/>
            <a:r>
              <a:rPr lang="es-MX" sz="1500" dirty="0"/>
              <a:t>Unidades Económicas del Sector Económico comercio y servicios establecidas en el estado de Guanajuato,  considerando preferentemente familias y personas que habiten en las zonas de atención </a:t>
            </a:r>
            <a:r>
              <a:rPr lang="es-MX" sz="1500" dirty="0" smtClean="0"/>
              <a:t>prioritaria, que </a:t>
            </a:r>
            <a:r>
              <a:rPr lang="es-MX" sz="1500" dirty="0"/>
              <a:t>cuenten con un domicilio documentado </a:t>
            </a:r>
            <a:r>
              <a:rPr lang="es-MX" sz="1500" dirty="0" smtClean="0"/>
              <a:t>y </a:t>
            </a:r>
            <a:r>
              <a:rPr lang="es-MX" sz="1500" dirty="0"/>
              <a:t>que cuenten con inscripción en el Registro Federal de Contribuyentes (RFC) .</a:t>
            </a:r>
            <a:endParaRPr lang="es-MX" dirty="0">
              <a:solidFill>
                <a:schemeClr val="tx2">
                  <a:lumMod val="60000"/>
                  <a:lumOff val="40000"/>
                </a:schemeClr>
              </a:solidFill>
            </a:endParaRPr>
          </a:p>
        </p:txBody>
      </p:sp>
      <p:sp>
        <p:nvSpPr>
          <p:cNvPr id="20" name="1 CuadroTexto"/>
          <p:cNvSpPr txBox="1"/>
          <p:nvPr/>
        </p:nvSpPr>
        <p:spPr>
          <a:xfrm>
            <a:off x="514218" y="4138070"/>
            <a:ext cx="7652650" cy="946665"/>
          </a:xfrm>
          <a:prstGeom prst="rect">
            <a:avLst/>
          </a:prstGeom>
          <a:noFill/>
        </p:spPr>
        <p:txBody>
          <a:bodyPr wrap="square" lIns="84070" tIns="42035" rIns="84070" bIns="42035" rtlCol="0">
            <a:spAutoFit/>
          </a:bodyPr>
          <a:lstStyle/>
          <a:p>
            <a:pPr algn="just" fontAlgn="b"/>
            <a:r>
              <a:rPr lang="es-ES_tradnl" sz="2600" b="1" dirty="0">
                <a:solidFill>
                  <a:schemeClr val="tx2"/>
                </a:solidFill>
              </a:rPr>
              <a:t>Apoyos a Otorgar:</a:t>
            </a:r>
          </a:p>
          <a:p>
            <a:pPr algn="just" fontAlgn="b"/>
            <a:r>
              <a:rPr lang="es-MX" sz="1500" dirty="0" smtClean="0"/>
              <a:t>  Capacitación</a:t>
            </a:r>
            <a:r>
              <a:rPr lang="es-MX" sz="1500" dirty="0"/>
              <a:t> </a:t>
            </a:r>
            <a:r>
              <a:rPr lang="es-MX" sz="1500" dirty="0" smtClean="0"/>
              <a:t>  y/o  </a:t>
            </a:r>
            <a:r>
              <a:rPr lang="es-MX" sz="1500" dirty="0"/>
              <a:t>Mejora de Imagen Comercial </a:t>
            </a:r>
            <a:r>
              <a:rPr lang="es-MX" sz="1500" dirty="0" smtClean="0"/>
              <a:t>   y/o  </a:t>
            </a:r>
            <a:r>
              <a:rPr lang="es-MX" sz="1500" dirty="0"/>
              <a:t>Equipamiento de acuerdo al </a:t>
            </a:r>
            <a:r>
              <a:rPr lang="es-MX" sz="1500" dirty="0" smtClean="0"/>
              <a:t>Giro establecido en el RFC.</a:t>
            </a:r>
            <a:endParaRPr lang="es-ES" sz="1500" dirty="0"/>
          </a:p>
        </p:txBody>
      </p:sp>
    </p:spTree>
    <p:extLst>
      <p:ext uri="{BB962C8B-B14F-4D97-AF65-F5344CB8AC3E}">
        <p14:creationId xmlns:p14="http://schemas.microsoft.com/office/powerpoint/2010/main" val="8454946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n 22" descr="fondo gris 3.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3" y="-1"/>
            <a:ext cx="8997951" cy="5715001"/>
          </a:xfrm>
          <a:prstGeom prst="rect">
            <a:avLst/>
          </a:prstGeom>
        </p:spPr>
      </p:pic>
      <p:pic>
        <p:nvPicPr>
          <p:cNvPr id="8" name="Imagen 7" descr="pleca gris.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2890" y="0"/>
            <a:ext cx="3118679" cy="620889"/>
          </a:xfrm>
          <a:prstGeom prst="rect">
            <a:avLst/>
          </a:prstGeom>
        </p:spPr>
      </p:pic>
      <p:sp>
        <p:nvSpPr>
          <p:cNvPr id="11" name="CuadroTexto 10"/>
          <p:cNvSpPr txBox="1"/>
          <p:nvPr/>
        </p:nvSpPr>
        <p:spPr>
          <a:xfrm>
            <a:off x="3256547" y="12542"/>
            <a:ext cx="2534653" cy="461665"/>
          </a:xfrm>
          <a:prstGeom prst="rect">
            <a:avLst/>
          </a:prstGeom>
          <a:noFill/>
        </p:spPr>
        <p:txBody>
          <a:bodyPr wrap="square" rtlCol="0">
            <a:spAutoFit/>
          </a:bodyPr>
          <a:lstStyle/>
          <a:p>
            <a:pPr algn="ctr"/>
            <a:r>
              <a:rPr lang="es-ES" sz="2400" b="1" dirty="0" smtClean="0">
                <a:solidFill>
                  <a:schemeClr val="tx2"/>
                </a:solidFill>
              </a:rPr>
              <a:t>Logros</a:t>
            </a:r>
            <a:endParaRPr lang="es-ES" sz="2400" b="1" dirty="0">
              <a:solidFill>
                <a:schemeClr val="tx2"/>
              </a:solidFill>
            </a:endParaRPr>
          </a:p>
        </p:txBody>
      </p:sp>
      <p:pic>
        <p:nvPicPr>
          <p:cNvPr id="19" name="Imagen 18" descr="recuadro prueba.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454455" y="516669"/>
            <a:ext cx="7204244" cy="4697840"/>
          </a:xfrm>
          <a:prstGeom prst="rect">
            <a:avLst/>
          </a:prstGeom>
        </p:spPr>
      </p:pic>
      <p:pic>
        <p:nvPicPr>
          <p:cNvPr id="21" name="Imagen 20" descr="recuadro blanco 2.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46624" y="605503"/>
            <a:ext cx="6909443" cy="4493554"/>
          </a:xfrm>
          <a:prstGeom prst="rect">
            <a:avLst/>
          </a:prstGeom>
        </p:spPr>
      </p:pic>
      <p:pic>
        <p:nvPicPr>
          <p:cNvPr id="10" name="Imagen 9" descr="LOGO PLECA.png"/>
          <p:cNvPicPr>
            <a:picLocks noChangeAspect="1"/>
          </p:cNvPicPr>
          <p:nvPr/>
        </p:nvPicPr>
        <p:blipFill rotWithShape="1">
          <a:blip r:embed="rId6">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12" name="11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34990" y="-70337"/>
            <a:ext cx="838977" cy="897694"/>
          </a:xfrm>
          <a:prstGeom prst="rect">
            <a:avLst/>
          </a:prstGeom>
          <a:ln>
            <a:noFill/>
          </a:ln>
          <a:effectLst>
            <a:outerShdw blurRad="190500" algn="tl" rotWithShape="0">
              <a:srgbClr val="000000">
                <a:alpha val="70000"/>
              </a:srgbClr>
            </a:outerShdw>
          </a:effectLst>
        </p:spPr>
      </p:pic>
      <p:sp>
        <p:nvSpPr>
          <p:cNvPr id="13" name="12 CuadroTexto"/>
          <p:cNvSpPr txBox="1"/>
          <p:nvPr/>
        </p:nvSpPr>
        <p:spPr>
          <a:xfrm>
            <a:off x="350875" y="773720"/>
            <a:ext cx="8187000" cy="4516873"/>
          </a:xfrm>
          <a:prstGeom prst="rect">
            <a:avLst/>
          </a:prstGeom>
          <a:noFill/>
        </p:spPr>
        <p:txBody>
          <a:bodyPr wrap="square" lIns="84070" tIns="42035" rIns="84070" bIns="42035" rtlCol="0">
            <a:spAutoFit/>
          </a:bodyPr>
          <a:lstStyle/>
          <a:p>
            <a:pPr algn="just"/>
            <a:r>
              <a:rPr lang="es-MX" sz="1600" b="1" dirty="0"/>
              <a:t>Con  el Programa de Modernización al Comercio detallista En Marcha, hemos fortalecido a casi </a:t>
            </a:r>
            <a:r>
              <a:rPr lang="es-MX" sz="1600" b="1" dirty="0" smtClean="0"/>
              <a:t>8 </a:t>
            </a:r>
            <a:r>
              <a:rPr lang="es-MX" sz="1600" b="1" dirty="0"/>
              <a:t>mil beneficiados </a:t>
            </a:r>
            <a:r>
              <a:rPr lang="es-MX" sz="1600" b="1" dirty="0" smtClean="0"/>
              <a:t>de los 46 </a:t>
            </a:r>
            <a:r>
              <a:rPr lang="es-MX" sz="1600" b="1" dirty="0"/>
              <a:t>municipios del </a:t>
            </a:r>
            <a:r>
              <a:rPr lang="es-MX" sz="1600" b="1" dirty="0" smtClean="0"/>
              <a:t>estado de Guanajuato, </a:t>
            </a:r>
            <a:r>
              <a:rPr lang="es-MX" sz="1600" b="1" dirty="0"/>
              <a:t>en las siguientes Vertientes: </a:t>
            </a:r>
          </a:p>
          <a:p>
            <a:pPr algn="ctr"/>
            <a:endParaRPr lang="es-MX" sz="1600" b="1" dirty="0"/>
          </a:p>
          <a:p>
            <a:pPr algn="just"/>
            <a:r>
              <a:rPr lang="es-MX" sz="1600" b="1" dirty="0"/>
              <a:t>Programa de Modernización al comercio detallista “En </a:t>
            </a:r>
            <a:r>
              <a:rPr lang="es-MX" sz="1600" b="1" dirty="0" smtClean="0"/>
              <a:t>Marcha</a:t>
            </a:r>
            <a:r>
              <a:rPr lang="es-MX" sz="1600" b="1" dirty="0"/>
              <a:t>”:</a:t>
            </a:r>
            <a:endParaRPr lang="es-MX" sz="1600" dirty="0"/>
          </a:p>
          <a:p>
            <a:pPr algn="just"/>
            <a:r>
              <a:rPr lang="es-MX" sz="1600" dirty="0"/>
              <a:t>En </a:t>
            </a:r>
            <a:r>
              <a:rPr lang="es-MX" sz="1600" dirty="0" smtClean="0"/>
              <a:t>los últimos 6 años, hemos </a:t>
            </a:r>
            <a:r>
              <a:rPr lang="es-MX" sz="1600" dirty="0"/>
              <a:t>atendido a </a:t>
            </a:r>
            <a:r>
              <a:rPr lang="es-MX" sz="1600" dirty="0" smtClean="0"/>
              <a:t>más </a:t>
            </a:r>
            <a:r>
              <a:rPr lang="es-MX" sz="1600" dirty="0"/>
              <a:t>de </a:t>
            </a:r>
            <a:r>
              <a:rPr lang="es-MX" sz="1600" dirty="0" smtClean="0"/>
              <a:t>6 </a:t>
            </a:r>
            <a:r>
              <a:rPr lang="es-MX" sz="1600" dirty="0"/>
              <a:t>mil </a:t>
            </a:r>
            <a:r>
              <a:rPr lang="es-MX" sz="1600" dirty="0" smtClean="0"/>
              <a:t>Mi Pymes en 45 municipios </a:t>
            </a:r>
            <a:r>
              <a:rPr lang="es-MX" sz="1600" dirty="0"/>
              <a:t>con acciones </a:t>
            </a:r>
            <a:r>
              <a:rPr lang="es-MX" sz="1600" dirty="0" smtClean="0"/>
              <a:t>de: </a:t>
            </a:r>
            <a:r>
              <a:rPr lang="es-MX" sz="1600" dirty="0"/>
              <a:t>Capacitación, Mejora de </a:t>
            </a:r>
            <a:r>
              <a:rPr lang="es-MX" sz="1600" dirty="0" smtClean="0"/>
              <a:t>Imagen </a:t>
            </a:r>
            <a:r>
              <a:rPr lang="es-MX" sz="1600" dirty="0"/>
              <a:t>Comercial y Equipamiento Productivo de acuerdo al giro, entre los </a:t>
            </a:r>
            <a:r>
              <a:rPr lang="es-MX" sz="1600" dirty="0" smtClean="0"/>
              <a:t>principales: Abarrotes, Estéticas</a:t>
            </a:r>
            <a:r>
              <a:rPr lang="es-MX" sz="1600" dirty="0"/>
              <a:t>, </a:t>
            </a:r>
            <a:r>
              <a:rPr lang="es-MX" sz="1600" dirty="0" smtClean="0"/>
              <a:t>Venta </a:t>
            </a:r>
            <a:r>
              <a:rPr lang="es-MX" sz="1600" dirty="0"/>
              <a:t>de alimentos preparados, Papelerías, Boutiques, Carnicerías, </a:t>
            </a:r>
            <a:r>
              <a:rPr lang="es-MX" sz="1600" dirty="0" smtClean="0"/>
              <a:t>Artesanías</a:t>
            </a:r>
            <a:r>
              <a:rPr lang="es-MX" sz="1600" dirty="0"/>
              <a:t>, </a:t>
            </a:r>
            <a:r>
              <a:rPr lang="es-MX" sz="1600" dirty="0" smtClean="0"/>
              <a:t>Tortillerías</a:t>
            </a:r>
            <a:r>
              <a:rPr lang="es-MX" sz="1600" dirty="0"/>
              <a:t>, </a:t>
            </a:r>
            <a:r>
              <a:rPr lang="es-MX" sz="1600" dirty="0" smtClean="0"/>
              <a:t>Boleros</a:t>
            </a:r>
            <a:r>
              <a:rPr lang="es-MX" sz="1600" dirty="0"/>
              <a:t>, Mecánicos, </a:t>
            </a:r>
            <a:r>
              <a:rPr lang="es-MX" sz="1600" dirty="0" smtClean="0"/>
              <a:t>Corseteros, Comercio </a:t>
            </a:r>
            <a:r>
              <a:rPr lang="es-MX" sz="1600" dirty="0"/>
              <a:t>popular y Comercio </a:t>
            </a:r>
            <a:r>
              <a:rPr lang="es-MX" sz="1600" dirty="0" smtClean="0"/>
              <a:t>establecido.</a:t>
            </a:r>
            <a:endParaRPr lang="es-MX" sz="1600" dirty="0"/>
          </a:p>
          <a:p>
            <a:pPr algn="just"/>
            <a:endParaRPr lang="es-MX" sz="1600" dirty="0"/>
          </a:p>
          <a:p>
            <a:pPr algn="just"/>
            <a:r>
              <a:rPr lang="es-MX" sz="1600" b="1" dirty="0"/>
              <a:t>“En Marcha Emprende tu negocio”:</a:t>
            </a:r>
            <a:endParaRPr lang="es-MX" sz="1600" dirty="0"/>
          </a:p>
          <a:p>
            <a:pPr algn="just"/>
            <a:r>
              <a:rPr lang="es-MX" sz="1600" dirty="0"/>
              <a:t>Impulsamos </a:t>
            </a:r>
            <a:r>
              <a:rPr lang="es-MX" sz="1600" dirty="0" smtClean="0"/>
              <a:t>el </a:t>
            </a:r>
            <a:r>
              <a:rPr lang="es-MX" sz="1600" dirty="0"/>
              <a:t>establecimiento de pequeñas unidades de </a:t>
            </a:r>
            <a:r>
              <a:rPr lang="es-MX" sz="1600" dirty="0" smtClean="0"/>
              <a:t>negocio </a:t>
            </a:r>
            <a:r>
              <a:rPr lang="es-MX" sz="1600" dirty="0"/>
              <a:t>en las zonas populares,  </a:t>
            </a:r>
            <a:r>
              <a:rPr lang="es-MX" sz="1600" dirty="0" smtClean="0"/>
              <a:t>rurales y </a:t>
            </a:r>
            <a:r>
              <a:rPr lang="es-MX" sz="1600" dirty="0"/>
              <a:t>marginadas</a:t>
            </a:r>
            <a:r>
              <a:rPr lang="es-MX" sz="1600" dirty="0" smtClean="0"/>
              <a:t>, con el objeto de apoyar a personas </a:t>
            </a:r>
            <a:r>
              <a:rPr lang="es-MX" sz="1600" dirty="0"/>
              <a:t>o grupos vulnerables </a:t>
            </a:r>
            <a:r>
              <a:rPr lang="es-MX" sz="1600" dirty="0" smtClean="0"/>
              <a:t>y </a:t>
            </a:r>
            <a:r>
              <a:rPr lang="es-MX" sz="1600" dirty="0"/>
              <a:t>estratégicos  con </a:t>
            </a:r>
            <a:r>
              <a:rPr lang="es-MX" sz="1600" dirty="0" smtClean="0"/>
              <a:t>iniciativa emprendedora </a:t>
            </a:r>
            <a:r>
              <a:rPr lang="es-MX" sz="1600" dirty="0"/>
              <a:t>que </a:t>
            </a:r>
            <a:r>
              <a:rPr lang="es-MX" sz="1600" dirty="0" smtClean="0"/>
              <a:t>permita la diversificación de las fuentes de </a:t>
            </a:r>
            <a:r>
              <a:rPr lang="es-MX" sz="1600" dirty="0"/>
              <a:t>ingreso y </a:t>
            </a:r>
            <a:r>
              <a:rPr lang="es-MX" sz="1600" dirty="0" smtClean="0"/>
              <a:t>su  </a:t>
            </a:r>
            <a:r>
              <a:rPr lang="es-MX" sz="1600" dirty="0"/>
              <a:t>incorporación  al  sector laboral   generando  rápidamente  un ingreso para su familia,  garantizando de esta manera una fuente de ingreso digna, desde el año 2015 hemos apoyado a casi </a:t>
            </a:r>
            <a:r>
              <a:rPr lang="es-MX" sz="1600" dirty="0" smtClean="0"/>
              <a:t>2300 </a:t>
            </a:r>
            <a:r>
              <a:rPr lang="es-MX" sz="1600" dirty="0"/>
              <a:t>Unidades Económicas en 35 municipios .</a:t>
            </a:r>
          </a:p>
          <a:p>
            <a:pPr algn="just"/>
            <a:endParaRPr lang="es-MX" sz="1600" dirty="0"/>
          </a:p>
        </p:txBody>
      </p:sp>
    </p:spTree>
    <p:extLst>
      <p:ext uri="{BB962C8B-B14F-4D97-AF65-F5344CB8AC3E}">
        <p14:creationId xmlns:p14="http://schemas.microsoft.com/office/powerpoint/2010/main" val="37499466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CuadroTexto"/>
          <p:cNvSpPr txBox="1"/>
          <p:nvPr/>
        </p:nvSpPr>
        <p:spPr>
          <a:xfrm>
            <a:off x="601792" y="937287"/>
            <a:ext cx="7652650" cy="761999"/>
          </a:xfrm>
          <a:prstGeom prst="rect">
            <a:avLst/>
          </a:prstGeom>
          <a:noFill/>
        </p:spPr>
        <p:txBody>
          <a:bodyPr wrap="square" lIns="84070" tIns="42035" rIns="84070" bIns="42035" rtlCol="0">
            <a:spAutoFit/>
          </a:bodyPr>
          <a:lstStyle/>
          <a:p>
            <a:pPr algn="just" fontAlgn="b"/>
            <a:r>
              <a:rPr lang="es-MX" sz="2600" b="1" dirty="0">
                <a:solidFill>
                  <a:schemeClr val="tx2"/>
                </a:solidFill>
              </a:rPr>
              <a:t>II.- Marco Legal</a:t>
            </a:r>
            <a:endParaRPr lang="es-ES" sz="2600" b="1" dirty="0">
              <a:solidFill>
                <a:schemeClr val="tx2"/>
              </a:solidFill>
            </a:endParaRPr>
          </a:p>
          <a:p>
            <a:pPr algn="just"/>
            <a:endParaRPr lang="es-ES" b="1" dirty="0">
              <a:solidFill>
                <a:schemeClr val="tx2"/>
              </a:solidFill>
            </a:endParaRPr>
          </a:p>
        </p:txBody>
      </p:sp>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2"/>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3"/>
            </a:endParaRPr>
          </a:p>
          <a:p>
            <a:endParaRPr lang="es-MX" sz="1300" dirty="0">
              <a:hlinkClick r:id="rId3"/>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flipH="1">
            <a:off x="-3" y="-1"/>
            <a:ext cx="8997951" cy="5715001"/>
          </a:xfrm>
          <a:prstGeom prst="rect">
            <a:avLst/>
          </a:prstGeom>
        </p:spPr>
      </p:pic>
      <p:pic>
        <p:nvPicPr>
          <p:cNvPr id="5" name="Imagen 9" descr="LOGO PLECA.png"/>
          <p:cNvPicPr>
            <a:picLocks noChangeAspect="1"/>
          </p:cNvPicPr>
          <p:nvPr/>
        </p:nvPicPr>
        <p:blipFill rotWithShape="1">
          <a:blip r:embed="rId5">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11" name="Imagen 7" descr="pleca gris.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317208" y="70833"/>
            <a:ext cx="5744039" cy="937277"/>
          </a:xfrm>
          <a:prstGeom prst="rect">
            <a:avLst/>
          </a:prstGeom>
        </p:spPr>
      </p:pic>
      <p:sp>
        <p:nvSpPr>
          <p:cNvPr id="6" name="CuadroTexto 10"/>
          <p:cNvSpPr txBox="1"/>
          <p:nvPr/>
        </p:nvSpPr>
        <p:spPr>
          <a:xfrm>
            <a:off x="2488017" y="42587"/>
            <a:ext cx="3593805" cy="830997"/>
          </a:xfrm>
          <a:prstGeom prst="rect">
            <a:avLst/>
          </a:prstGeom>
          <a:noFill/>
        </p:spPr>
        <p:txBody>
          <a:bodyPr wrap="square" rtlCol="0">
            <a:spAutoFit/>
          </a:bodyPr>
          <a:lstStyle/>
          <a:p>
            <a:pPr algn="ctr"/>
            <a:r>
              <a:rPr lang="es-ES" sz="2400" b="1" dirty="0" smtClean="0">
                <a:solidFill>
                  <a:schemeClr val="tx2"/>
                </a:solidFill>
              </a:rPr>
              <a:t>Nuevas Modalidades de Atención </a:t>
            </a:r>
            <a:endParaRPr lang="es-ES" sz="2400" b="1" dirty="0">
              <a:solidFill>
                <a:schemeClr val="tx2"/>
              </a:solidFill>
            </a:endParaRPr>
          </a:p>
        </p:txBody>
      </p:sp>
      <p:pic>
        <p:nvPicPr>
          <p:cNvPr id="7" name="6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graphicFrame>
        <p:nvGraphicFramePr>
          <p:cNvPr id="18" name="17 Diagrama"/>
          <p:cNvGraphicFramePr/>
          <p:nvPr>
            <p:extLst>
              <p:ext uri="{D42A27DB-BD31-4B8C-83A1-F6EECF244321}">
                <p14:modId xmlns:p14="http://schemas.microsoft.com/office/powerpoint/2010/main" val="2959073058"/>
              </p:ext>
            </p:extLst>
          </p:nvPr>
        </p:nvGraphicFramePr>
        <p:xfrm>
          <a:off x="356994" y="1122557"/>
          <a:ext cx="3747173" cy="369399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9" name="18 Diagrama"/>
          <p:cNvGraphicFramePr/>
          <p:nvPr>
            <p:extLst>
              <p:ext uri="{D42A27DB-BD31-4B8C-83A1-F6EECF244321}">
                <p14:modId xmlns:p14="http://schemas.microsoft.com/office/powerpoint/2010/main" val="3932659468"/>
              </p:ext>
            </p:extLst>
          </p:nvPr>
        </p:nvGraphicFramePr>
        <p:xfrm>
          <a:off x="4444409" y="1122558"/>
          <a:ext cx="3810033" cy="369399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12" name="Imagen 18" descr="recuadro prueba.png"/>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315640" y="937287"/>
            <a:ext cx="8366664" cy="4697840"/>
          </a:xfrm>
          <a:prstGeom prst="rect">
            <a:avLst/>
          </a:prstGeom>
        </p:spPr>
      </p:pic>
    </p:spTree>
    <p:extLst>
      <p:ext uri="{BB962C8B-B14F-4D97-AF65-F5344CB8AC3E}">
        <p14:creationId xmlns:p14="http://schemas.microsoft.com/office/powerpoint/2010/main" val="845494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3"/>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4"/>
            </a:endParaRPr>
          </a:p>
          <a:p>
            <a:endParaRPr lang="es-MX" sz="1300" dirty="0">
              <a:hlinkClick r:id="rId4"/>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0636" y="-1"/>
            <a:ext cx="8997951" cy="5715001"/>
          </a:xfrm>
          <a:prstGeom prst="rect">
            <a:avLst/>
          </a:prstGeom>
        </p:spPr>
      </p:pic>
      <p:pic>
        <p:nvPicPr>
          <p:cNvPr id="5" name="Imagen 9" descr="LOGO PLECA.png"/>
          <p:cNvPicPr>
            <a:picLocks noChangeAspect="1"/>
          </p:cNvPicPr>
          <p:nvPr/>
        </p:nvPicPr>
        <p:blipFill rotWithShape="1">
          <a:blip r:embed="rId6">
            <a:extLst>
              <a:ext uri="{28A0092B-C50C-407E-A947-70E740481C1C}">
                <a14:useLocalDpi xmlns:a14="http://schemas.microsoft.com/office/drawing/2010/main" val="0"/>
              </a:ext>
            </a:extLst>
          </a:blip>
          <a:srcRect l="9783"/>
          <a:stretch/>
        </p:blipFill>
        <p:spPr>
          <a:xfrm>
            <a:off x="0" y="5018740"/>
            <a:ext cx="2066539" cy="728534"/>
          </a:xfrm>
          <a:prstGeom prst="rect">
            <a:avLst/>
          </a:prstGeom>
        </p:spPr>
      </p:pic>
      <p:pic>
        <p:nvPicPr>
          <p:cNvPr id="11" name="Imagen 7" descr="pleca gris.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35108" y="0"/>
            <a:ext cx="4683501" cy="808074"/>
          </a:xfrm>
          <a:prstGeom prst="rect">
            <a:avLst/>
          </a:prstGeom>
        </p:spPr>
      </p:pic>
      <p:sp>
        <p:nvSpPr>
          <p:cNvPr id="6" name="CuadroTexto 10"/>
          <p:cNvSpPr txBox="1"/>
          <p:nvPr/>
        </p:nvSpPr>
        <p:spPr>
          <a:xfrm>
            <a:off x="2488017" y="-31844"/>
            <a:ext cx="3593805" cy="830997"/>
          </a:xfrm>
          <a:prstGeom prst="rect">
            <a:avLst/>
          </a:prstGeom>
          <a:noFill/>
        </p:spPr>
        <p:txBody>
          <a:bodyPr wrap="square" rtlCol="0">
            <a:spAutoFit/>
          </a:bodyPr>
          <a:lstStyle/>
          <a:p>
            <a:pPr algn="ctr"/>
            <a:r>
              <a:rPr lang="es-ES" sz="2400" b="1" dirty="0" smtClean="0">
                <a:solidFill>
                  <a:schemeClr val="tx2"/>
                </a:solidFill>
              </a:rPr>
              <a:t>Ejemplo de opciones de Equipamientos entregados</a:t>
            </a:r>
            <a:endParaRPr lang="es-ES" sz="2400" b="1" dirty="0">
              <a:solidFill>
                <a:schemeClr val="tx2"/>
              </a:solidFill>
            </a:endParaRPr>
          </a:p>
        </p:txBody>
      </p:sp>
      <p:pic>
        <p:nvPicPr>
          <p:cNvPr id="7" name="6 Imagen"/>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006024" y="-25840"/>
            <a:ext cx="838977" cy="897694"/>
          </a:xfrm>
          <a:prstGeom prst="rect">
            <a:avLst/>
          </a:prstGeom>
          <a:ln>
            <a:noFill/>
          </a:ln>
          <a:effectLst>
            <a:outerShdw blurRad="190500" algn="tl" rotWithShape="0">
              <a:srgbClr val="000000">
                <a:alpha val="70000"/>
              </a:srgbClr>
            </a:outerShdw>
          </a:effectLst>
        </p:spPr>
      </p:pic>
      <p:pic>
        <p:nvPicPr>
          <p:cNvPr id="12" name="Imagen 18" descr="recuadro prueba.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5007" y="780489"/>
            <a:ext cx="8366664" cy="4697840"/>
          </a:xfrm>
          <a:prstGeom prst="rect">
            <a:avLst/>
          </a:prstGeom>
        </p:spPr>
      </p:pic>
      <p:sp>
        <p:nvSpPr>
          <p:cNvPr id="2" name="AutoShape 7" descr="blob:https://web.whatsapp.com/6dcb66f2-3a22-497e-92bb-19086759304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3" name="AutoShape 9" descr="blob:https://web.whatsapp.com/6dcb66f2-3a22-497e-92bb-19086759304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6" name="AutoShape 12" descr="blob:https://web.whatsapp.com/97e884e0-5fd2-4e35-bd9d-ae4714ce9a0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7" name="AutoShape 14" descr="blob:https://web.whatsapp.com/97e884e0-5fd2-4e35-bd9d-ae4714ce9a0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2050"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460375" y="987551"/>
            <a:ext cx="2092408" cy="1506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2844449" y="901380"/>
            <a:ext cx="1679086" cy="1592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rot="10800000" flipV="1">
            <a:off x="4746891" y="957503"/>
            <a:ext cx="2406944" cy="1479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7373362" y="938841"/>
            <a:ext cx="1267659" cy="1913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312386" y="2872082"/>
            <a:ext cx="2220731" cy="1776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2542447" y="2872081"/>
            <a:ext cx="2283089" cy="1826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rotWithShape="1">
          <a:blip r:embed="rId16" cstate="email">
            <a:extLst>
              <a:ext uri="{28A0092B-C50C-407E-A947-70E740481C1C}">
                <a14:useLocalDpi xmlns:a14="http://schemas.microsoft.com/office/drawing/2010/main"/>
              </a:ext>
            </a:extLst>
          </a:blip>
          <a:srcRect/>
          <a:stretch/>
        </p:blipFill>
        <p:spPr bwMode="auto">
          <a:xfrm>
            <a:off x="4877320" y="2865916"/>
            <a:ext cx="1691084" cy="1788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rotWithShape="1">
          <a:blip r:embed="rId17" cstate="email">
            <a:extLst>
              <a:ext uri="{28A0092B-C50C-407E-A947-70E740481C1C}">
                <a14:useLocalDpi xmlns:a14="http://schemas.microsoft.com/office/drawing/2010/main"/>
              </a:ext>
            </a:extLst>
          </a:blip>
          <a:srcRect/>
          <a:stretch/>
        </p:blipFill>
        <p:spPr bwMode="auto">
          <a:xfrm>
            <a:off x="6618609" y="3127160"/>
            <a:ext cx="2041073" cy="15648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CuadroTexto"/>
          <p:cNvSpPr txBox="1"/>
          <p:nvPr/>
        </p:nvSpPr>
        <p:spPr>
          <a:xfrm>
            <a:off x="57632" y="2474803"/>
            <a:ext cx="2520242" cy="261610"/>
          </a:xfrm>
          <a:prstGeom prst="rect">
            <a:avLst/>
          </a:prstGeom>
          <a:noFill/>
        </p:spPr>
        <p:txBody>
          <a:bodyPr wrap="none" rtlCol="0">
            <a:spAutoFit/>
          </a:bodyPr>
          <a:lstStyle/>
          <a:p>
            <a:r>
              <a:rPr lang="es-MX" sz="1100" b="1" dirty="0" smtClean="0"/>
              <a:t>Estéticas, barberías y Salones de belleza</a:t>
            </a:r>
            <a:endParaRPr lang="es-MX" sz="1100" b="1" dirty="0"/>
          </a:p>
        </p:txBody>
      </p:sp>
      <p:sp>
        <p:nvSpPr>
          <p:cNvPr id="32" name="31 CuadroTexto"/>
          <p:cNvSpPr txBox="1"/>
          <p:nvPr/>
        </p:nvSpPr>
        <p:spPr>
          <a:xfrm>
            <a:off x="2613122" y="2477915"/>
            <a:ext cx="2214068" cy="261610"/>
          </a:xfrm>
          <a:prstGeom prst="rect">
            <a:avLst/>
          </a:prstGeom>
          <a:noFill/>
        </p:spPr>
        <p:txBody>
          <a:bodyPr wrap="none" rtlCol="0">
            <a:spAutoFit/>
          </a:bodyPr>
          <a:lstStyle/>
          <a:p>
            <a:r>
              <a:rPr lang="es-MX" sz="1100" b="1" dirty="0" smtClean="0"/>
              <a:t>Abarrotes, Cremerías, Misceláneas</a:t>
            </a:r>
            <a:endParaRPr lang="es-MX" sz="1100" b="1" dirty="0"/>
          </a:p>
        </p:txBody>
      </p:sp>
      <p:sp>
        <p:nvSpPr>
          <p:cNvPr id="37" name="36 CuadroTexto"/>
          <p:cNvSpPr txBox="1"/>
          <p:nvPr/>
        </p:nvSpPr>
        <p:spPr>
          <a:xfrm>
            <a:off x="4906364" y="2393639"/>
            <a:ext cx="2265364" cy="430887"/>
          </a:xfrm>
          <a:prstGeom prst="rect">
            <a:avLst/>
          </a:prstGeom>
          <a:noFill/>
        </p:spPr>
        <p:txBody>
          <a:bodyPr wrap="none" rtlCol="0">
            <a:spAutoFit/>
          </a:bodyPr>
          <a:lstStyle/>
          <a:p>
            <a:r>
              <a:rPr lang="es-MX" sz="1100" b="1" dirty="0" smtClean="0"/>
              <a:t>Herrerías, Carpinterías, Mecánicos, </a:t>
            </a:r>
          </a:p>
          <a:p>
            <a:r>
              <a:rPr lang="es-MX" sz="1100" b="1" dirty="0" smtClean="0"/>
              <a:t>Vulcanizadores</a:t>
            </a:r>
            <a:endParaRPr lang="es-MX" sz="1100" b="1" dirty="0"/>
          </a:p>
        </p:txBody>
      </p:sp>
      <p:sp>
        <p:nvSpPr>
          <p:cNvPr id="38" name="37 CuadroTexto"/>
          <p:cNvSpPr txBox="1"/>
          <p:nvPr/>
        </p:nvSpPr>
        <p:spPr>
          <a:xfrm>
            <a:off x="6683222" y="2804231"/>
            <a:ext cx="2182008" cy="261610"/>
          </a:xfrm>
          <a:prstGeom prst="rect">
            <a:avLst/>
          </a:prstGeom>
          <a:noFill/>
        </p:spPr>
        <p:txBody>
          <a:bodyPr wrap="none" rtlCol="0">
            <a:spAutoFit/>
          </a:bodyPr>
          <a:lstStyle/>
          <a:p>
            <a:r>
              <a:rPr lang="es-MX" sz="1100" b="1" dirty="0" smtClean="0"/>
              <a:t>Refresquerías y productos Lácteos</a:t>
            </a:r>
            <a:endParaRPr lang="es-MX" sz="1100" b="1" dirty="0"/>
          </a:p>
        </p:txBody>
      </p:sp>
      <p:sp>
        <p:nvSpPr>
          <p:cNvPr id="39" name="38 CuadroTexto"/>
          <p:cNvSpPr txBox="1"/>
          <p:nvPr/>
        </p:nvSpPr>
        <p:spPr>
          <a:xfrm>
            <a:off x="-32225" y="4698552"/>
            <a:ext cx="2369559" cy="261610"/>
          </a:xfrm>
          <a:prstGeom prst="rect">
            <a:avLst/>
          </a:prstGeom>
          <a:noFill/>
        </p:spPr>
        <p:txBody>
          <a:bodyPr wrap="none" rtlCol="0">
            <a:spAutoFit/>
          </a:bodyPr>
          <a:lstStyle/>
          <a:p>
            <a:r>
              <a:rPr lang="es-MX" sz="1100" b="1" dirty="0" smtClean="0"/>
              <a:t>Textil , Marroquineros, Maquiladores</a:t>
            </a:r>
            <a:endParaRPr lang="es-MX" sz="1100" b="1" dirty="0"/>
          </a:p>
        </p:txBody>
      </p:sp>
      <p:sp>
        <p:nvSpPr>
          <p:cNvPr id="40" name="39 CuadroTexto"/>
          <p:cNvSpPr txBox="1"/>
          <p:nvPr/>
        </p:nvSpPr>
        <p:spPr>
          <a:xfrm>
            <a:off x="2863465" y="4678824"/>
            <a:ext cx="1465466" cy="261610"/>
          </a:xfrm>
          <a:prstGeom prst="rect">
            <a:avLst/>
          </a:prstGeom>
          <a:noFill/>
        </p:spPr>
        <p:txBody>
          <a:bodyPr wrap="none" rtlCol="0">
            <a:spAutoFit/>
          </a:bodyPr>
          <a:lstStyle/>
          <a:p>
            <a:r>
              <a:rPr lang="es-MX" sz="1100" b="1" dirty="0" smtClean="0"/>
              <a:t>Panaderías , Pizzerías </a:t>
            </a:r>
            <a:endParaRPr lang="es-MX" sz="1100" b="1" dirty="0"/>
          </a:p>
        </p:txBody>
      </p:sp>
      <p:sp>
        <p:nvSpPr>
          <p:cNvPr id="41" name="40 CuadroTexto"/>
          <p:cNvSpPr txBox="1"/>
          <p:nvPr/>
        </p:nvSpPr>
        <p:spPr>
          <a:xfrm>
            <a:off x="4898515" y="4659096"/>
            <a:ext cx="1221809" cy="261610"/>
          </a:xfrm>
          <a:prstGeom prst="rect">
            <a:avLst/>
          </a:prstGeom>
          <a:noFill/>
        </p:spPr>
        <p:txBody>
          <a:bodyPr wrap="none" rtlCol="0">
            <a:spAutoFit/>
          </a:bodyPr>
          <a:lstStyle/>
          <a:p>
            <a:r>
              <a:rPr lang="es-MX" sz="1100" b="1" dirty="0" smtClean="0"/>
              <a:t>Papelerías, </a:t>
            </a:r>
            <a:r>
              <a:rPr lang="es-MX" sz="1100" b="1" dirty="0" err="1" smtClean="0"/>
              <a:t>Cibers</a:t>
            </a:r>
            <a:endParaRPr lang="es-MX" sz="1100" b="1" dirty="0"/>
          </a:p>
        </p:txBody>
      </p:sp>
      <p:sp>
        <p:nvSpPr>
          <p:cNvPr id="42" name="41 CuadroTexto"/>
          <p:cNvSpPr txBox="1"/>
          <p:nvPr/>
        </p:nvSpPr>
        <p:spPr>
          <a:xfrm>
            <a:off x="6632341" y="4660884"/>
            <a:ext cx="2268570" cy="430887"/>
          </a:xfrm>
          <a:prstGeom prst="rect">
            <a:avLst/>
          </a:prstGeom>
          <a:noFill/>
        </p:spPr>
        <p:txBody>
          <a:bodyPr wrap="none" rtlCol="0">
            <a:spAutoFit/>
          </a:bodyPr>
          <a:lstStyle/>
          <a:p>
            <a:r>
              <a:rPr lang="es-MX" sz="1100" b="1" dirty="0" smtClean="0"/>
              <a:t>Cocinas Económicas, restaurantes o</a:t>
            </a:r>
          </a:p>
          <a:p>
            <a:r>
              <a:rPr lang="es-MX" sz="1100" b="1" dirty="0" smtClean="0"/>
              <a:t> venta de alimentos preparados.</a:t>
            </a:r>
            <a:endParaRPr lang="es-MX" sz="1100" b="1" dirty="0"/>
          </a:p>
        </p:txBody>
      </p:sp>
      <p:sp>
        <p:nvSpPr>
          <p:cNvPr id="43" name="42 CuadroTexto"/>
          <p:cNvSpPr txBox="1"/>
          <p:nvPr/>
        </p:nvSpPr>
        <p:spPr>
          <a:xfrm>
            <a:off x="2178529" y="5166510"/>
            <a:ext cx="6213560" cy="430887"/>
          </a:xfrm>
          <a:prstGeom prst="rect">
            <a:avLst/>
          </a:prstGeom>
          <a:noFill/>
        </p:spPr>
        <p:txBody>
          <a:bodyPr wrap="none" rtlCol="0">
            <a:spAutoFit/>
          </a:bodyPr>
          <a:lstStyle/>
          <a:p>
            <a:r>
              <a:rPr lang="es-MX" sz="1100" b="1" dirty="0" smtClean="0"/>
              <a:t>Siempre y cuando su equipamiento corresponda a su actividad económica mencionada en el RFC y que </a:t>
            </a:r>
          </a:p>
          <a:p>
            <a:r>
              <a:rPr lang="es-MX" sz="1100" b="1" dirty="0" smtClean="0"/>
              <a:t>no tenga venta de bebidas alcohólicas como su principal actividad.</a:t>
            </a:r>
            <a:endParaRPr lang="es-MX" sz="1100" b="1" dirty="0"/>
          </a:p>
        </p:txBody>
      </p:sp>
    </p:spTree>
    <p:extLst>
      <p:ext uri="{BB962C8B-B14F-4D97-AF65-F5344CB8AC3E}">
        <p14:creationId xmlns:p14="http://schemas.microsoft.com/office/powerpoint/2010/main" val="1599423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3"/>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4"/>
            </a:endParaRPr>
          </a:p>
          <a:p>
            <a:endParaRPr lang="es-MX" sz="1300" dirty="0">
              <a:hlinkClick r:id="rId4"/>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0636" y="-1"/>
            <a:ext cx="8997951" cy="5715001"/>
          </a:xfrm>
          <a:prstGeom prst="rect">
            <a:avLst/>
          </a:prstGeom>
        </p:spPr>
      </p:pic>
      <p:pic>
        <p:nvPicPr>
          <p:cNvPr id="5" name="Imagen 9" descr="LOGO PLECA.png"/>
          <p:cNvPicPr>
            <a:picLocks noChangeAspect="1"/>
          </p:cNvPicPr>
          <p:nvPr/>
        </p:nvPicPr>
        <p:blipFill rotWithShape="1">
          <a:blip r:embed="rId6">
            <a:extLst>
              <a:ext uri="{28A0092B-C50C-407E-A947-70E740481C1C}">
                <a14:useLocalDpi xmlns:a14="http://schemas.microsoft.com/office/drawing/2010/main" val="0"/>
              </a:ext>
            </a:extLst>
          </a:blip>
          <a:srcRect l="9783"/>
          <a:stretch/>
        </p:blipFill>
        <p:spPr>
          <a:xfrm>
            <a:off x="0" y="4986466"/>
            <a:ext cx="2066539" cy="728534"/>
          </a:xfrm>
          <a:prstGeom prst="rect">
            <a:avLst/>
          </a:prstGeom>
        </p:spPr>
      </p:pic>
      <p:pic>
        <p:nvPicPr>
          <p:cNvPr id="11" name="Imagen 7" descr="pleca gris.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935108" y="0"/>
            <a:ext cx="4683501" cy="808074"/>
          </a:xfrm>
          <a:prstGeom prst="rect">
            <a:avLst/>
          </a:prstGeom>
        </p:spPr>
      </p:pic>
      <p:sp>
        <p:nvSpPr>
          <p:cNvPr id="6" name="CuadroTexto 10"/>
          <p:cNvSpPr txBox="1"/>
          <p:nvPr/>
        </p:nvSpPr>
        <p:spPr>
          <a:xfrm>
            <a:off x="2488017" y="-31844"/>
            <a:ext cx="3593805" cy="830997"/>
          </a:xfrm>
          <a:prstGeom prst="rect">
            <a:avLst/>
          </a:prstGeom>
          <a:noFill/>
        </p:spPr>
        <p:txBody>
          <a:bodyPr wrap="square" rtlCol="0">
            <a:spAutoFit/>
          </a:bodyPr>
          <a:lstStyle/>
          <a:p>
            <a:pPr algn="ctr"/>
            <a:r>
              <a:rPr lang="es-ES" sz="2400" b="1" dirty="0" smtClean="0">
                <a:solidFill>
                  <a:schemeClr val="tx2"/>
                </a:solidFill>
              </a:rPr>
              <a:t>Ejemplo de opciones de Equipamientos entregados</a:t>
            </a:r>
            <a:endParaRPr lang="es-ES" sz="2400" b="1" dirty="0">
              <a:solidFill>
                <a:schemeClr val="tx2"/>
              </a:solidFill>
            </a:endParaRPr>
          </a:p>
        </p:txBody>
      </p:sp>
      <p:pic>
        <p:nvPicPr>
          <p:cNvPr id="7" name="6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72535" y="18327"/>
            <a:ext cx="838977" cy="897694"/>
          </a:xfrm>
          <a:prstGeom prst="rect">
            <a:avLst/>
          </a:prstGeom>
          <a:ln>
            <a:noFill/>
          </a:ln>
          <a:effectLst>
            <a:outerShdw blurRad="190500" algn="tl" rotWithShape="0">
              <a:srgbClr val="000000">
                <a:alpha val="70000"/>
              </a:srgbClr>
            </a:outerShdw>
          </a:effectLst>
        </p:spPr>
      </p:pic>
      <p:pic>
        <p:nvPicPr>
          <p:cNvPr id="12" name="Imagen 18" descr="recuadro prueba.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05007" y="780489"/>
            <a:ext cx="8366664" cy="4697840"/>
          </a:xfrm>
          <a:prstGeom prst="rect">
            <a:avLst/>
          </a:prstGeom>
        </p:spPr>
      </p:pic>
      <p:sp>
        <p:nvSpPr>
          <p:cNvPr id="2" name="AutoShape 7" descr="blob:https://web.whatsapp.com/6dcb66f2-3a22-497e-92bb-19086759304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3" name="AutoShape 9" descr="blob:https://web.whatsapp.com/6dcb66f2-3a22-497e-92bb-19086759304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6" name="AutoShape 12" descr="blob:https://web.whatsapp.com/97e884e0-5fd2-4e35-bd9d-ae4714ce9a0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7" name="AutoShape 14" descr="blob:https://web.whatsapp.com/97e884e0-5fd2-4e35-bd9d-ae4714ce9a0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9"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6931656" y="1169935"/>
            <a:ext cx="1740014" cy="139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3"/>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5160648" y="1169934"/>
            <a:ext cx="1645873" cy="14628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101965" y="1213481"/>
            <a:ext cx="1760894" cy="1394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5"/>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3353458" y="1186712"/>
            <a:ext cx="1710891" cy="1447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1928960" y="1240858"/>
            <a:ext cx="1380429" cy="1375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 name="24 CuadroTexto"/>
          <p:cNvSpPr txBox="1"/>
          <p:nvPr/>
        </p:nvSpPr>
        <p:spPr>
          <a:xfrm>
            <a:off x="284103" y="2732184"/>
            <a:ext cx="1247239" cy="1384995"/>
          </a:xfrm>
          <a:prstGeom prst="rect">
            <a:avLst/>
          </a:prstGeom>
          <a:noFill/>
        </p:spPr>
        <p:txBody>
          <a:bodyPr wrap="square" rtlCol="0">
            <a:spAutoFit/>
          </a:bodyPr>
          <a:lstStyle/>
          <a:p>
            <a:r>
              <a:rPr lang="es-MX" sz="1050" dirty="0" smtClean="0"/>
              <a:t>Carrito para tacos </a:t>
            </a:r>
          </a:p>
          <a:p>
            <a:endParaRPr lang="es-MX" sz="1050" dirty="0" smtClean="0"/>
          </a:p>
          <a:p>
            <a:r>
              <a:rPr lang="es-MX" sz="1050" dirty="0" smtClean="0"/>
              <a:t>Fabricado en acero inoxidable grado alimenticio</a:t>
            </a:r>
          </a:p>
          <a:p>
            <a:r>
              <a:rPr lang="es-MX" sz="1050" dirty="0" smtClean="0"/>
              <a:t>Dimensiones  1.80x 90x 2.20 m.</a:t>
            </a:r>
          </a:p>
          <a:p>
            <a:r>
              <a:rPr lang="es-MX" sz="1050" dirty="0" smtClean="0"/>
              <a:t>Jalador para auto</a:t>
            </a:r>
          </a:p>
        </p:txBody>
      </p:sp>
      <p:sp>
        <p:nvSpPr>
          <p:cNvPr id="33" name="32 CuadroTexto"/>
          <p:cNvSpPr txBox="1"/>
          <p:nvPr/>
        </p:nvSpPr>
        <p:spPr>
          <a:xfrm>
            <a:off x="1995554" y="2732184"/>
            <a:ext cx="1247239" cy="1546577"/>
          </a:xfrm>
          <a:prstGeom prst="rect">
            <a:avLst/>
          </a:prstGeom>
          <a:noFill/>
        </p:spPr>
        <p:txBody>
          <a:bodyPr wrap="square" rtlCol="0">
            <a:spAutoFit/>
          </a:bodyPr>
          <a:lstStyle/>
          <a:p>
            <a:r>
              <a:rPr lang="es-MX" sz="1050" dirty="0" smtClean="0"/>
              <a:t>Carrito para guisados</a:t>
            </a:r>
          </a:p>
          <a:p>
            <a:endParaRPr lang="es-MX" sz="1050" dirty="0" smtClean="0"/>
          </a:p>
          <a:p>
            <a:r>
              <a:rPr lang="es-MX" sz="1050" dirty="0" smtClean="0"/>
              <a:t>Fabricado en acero inoxidable grado alimenticio</a:t>
            </a:r>
          </a:p>
          <a:p>
            <a:r>
              <a:rPr lang="es-MX" sz="1050" dirty="0" smtClean="0"/>
              <a:t>Dimensiones  1.80x 90x 2.20 m.</a:t>
            </a:r>
          </a:p>
          <a:p>
            <a:r>
              <a:rPr lang="es-MX" sz="1050" dirty="0" smtClean="0"/>
              <a:t>Jalador para auto</a:t>
            </a:r>
          </a:p>
        </p:txBody>
      </p:sp>
      <p:sp>
        <p:nvSpPr>
          <p:cNvPr id="34" name="33 CuadroTexto"/>
          <p:cNvSpPr txBox="1"/>
          <p:nvPr/>
        </p:nvSpPr>
        <p:spPr>
          <a:xfrm>
            <a:off x="3712368" y="2741363"/>
            <a:ext cx="1247239" cy="1708160"/>
          </a:xfrm>
          <a:prstGeom prst="rect">
            <a:avLst/>
          </a:prstGeom>
          <a:noFill/>
        </p:spPr>
        <p:txBody>
          <a:bodyPr wrap="square" rtlCol="0">
            <a:spAutoFit/>
          </a:bodyPr>
          <a:lstStyle/>
          <a:p>
            <a:r>
              <a:rPr lang="es-MX" sz="1050" dirty="0" smtClean="0"/>
              <a:t>Carrito para Hamburguesas y Hot </a:t>
            </a:r>
            <a:r>
              <a:rPr lang="es-MX" sz="1050" dirty="0" err="1" smtClean="0"/>
              <a:t>dog</a:t>
            </a:r>
            <a:endParaRPr lang="es-MX" sz="1050" dirty="0" smtClean="0"/>
          </a:p>
          <a:p>
            <a:endParaRPr lang="es-MX" sz="1050" dirty="0" smtClean="0"/>
          </a:p>
          <a:p>
            <a:r>
              <a:rPr lang="es-MX" sz="1050" dirty="0" smtClean="0"/>
              <a:t>Fabricado en acero inoxidable grado alimenticio</a:t>
            </a:r>
          </a:p>
          <a:p>
            <a:r>
              <a:rPr lang="es-MX" sz="1050" dirty="0" smtClean="0"/>
              <a:t>Dimensiones  1.80x 90x 2.20 m.</a:t>
            </a:r>
          </a:p>
          <a:p>
            <a:r>
              <a:rPr lang="es-MX" sz="1050" dirty="0" smtClean="0"/>
              <a:t>Jalador para auto</a:t>
            </a:r>
          </a:p>
        </p:txBody>
      </p:sp>
      <p:sp>
        <p:nvSpPr>
          <p:cNvPr id="35" name="34 CuadroTexto"/>
          <p:cNvSpPr txBox="1"/>
          <p:nvPr/>
        </p:nvSpPr>
        <p:spPr>
          <a:xfrm>
            <a:off x="5508139" y="2730346"/>
            <a:ext cx="1247239" cy="1546577"/>
          </a:xfrm>
          <a:prstGeom prst="rect">
            <a:avLst/>
          </a:prstGeom>
          <a:noFill/>
        </p:spPr>
        <p:txBody>
          <a:bodyPr wrap="square" rtlCol="0">
            <a:spAutoFit/>
          </a:bodyPr>
          <a:lstStyle/>
          <a:p>
            <a:r>
              <a:rPr lang="es-MX" sz="1050" dirty="0" smtClean="0"/>
              <a:t>Carrito para Elotes y tamales</a:t>
            </a:r>
          </a:p>
          <a:p>
            <a:endParaRPr lang="es-MX" sz="1050" dirty="0" smtClean="0"/>
          </a:p>
          <a:p>
            <a:r>
              <a:rPr lang="es-MX" sz="1050" dirty="0" smtClean="0"/>
              <a:t>Fabricado en acero inoxidable grado alimenticio</a:t>
            </a:r>
          </a:p>
          <a:p>
            <a:r>
              <a:rPr lang="es-MX" sz="1050" dirty="0" smtClean="0"/>
              <a:t>Dimensiones  1.80x 90x 2.20 m.</a:t>
            </a:r>
          </a:p>
          <a:p>
            <a:r>
              <a:rPr lang="es-MX" sz="1050" dirty="0" smtClean="0"/>
              <a:t>Jalador para auto</a:t>
            </a:r>
          </a:p>
        </p:txBody>
      </p:sp>
      <p:sp>
        <p:nvSpPr>
          <p:cNvPr id="36" name="35 CuadroTexto"/>
          <p:cNvSpPr txBox="1"/>
          <p:nvPr/>
        </p:nvSpPr>
        <p:spPr>
          <a:xfrm>
            <a:off x="7116563" y="2730346"/>
            <a:ext cx="1247239" cy="1869743"/>
          </a:xfrm>
          <a:prstGeom prst="rect">
            <a:avLst/>
          </a:prstGeom>
          <a:noFill/>
        </p:spPr>
        <p:txBody>
          <a:bodyPr wrap="square" rtlCol="0">
            <a:spAutoFit/>
          </a:bodyPr>
          <a:lstStyle/>
          <a:p>
            <a:r>
              <a:rPr lang="es-MX" sz="1050" dirty="0" smtClean="0"/>
              <a:t>Carrito para venta de frutas, nieve, raspados, dulces, mariscos, etc.</a:t>
            </a:r>
          </a:p>
          <a:p>
            <a:endParaRPr lang="es-MX" sz="1050" dirty="0" smtClean="0"/>
          </a:p>
          <a:p>
            <a:r>
              <a:rPr lang="es-MX" sz="1050" dirty="0" smtClean="0"/>
              <a:t>Fabricado en acero inoxidable grado alimenticio</a:t>
            </a:r>
          </a:p>
          <a:p>
            <a:r>
              <a:rPr lang="es-MX" sz="1050" dirty="0" smtClean="0"/>
              <a:t>Dimensiones  1.80x 90x 2.20 m.</a:t>
            </a:r>
          </a:p>
          <a:p>
            <a:r>
              <a:rPr lang="es-MX" sz="1050" dirty="0" smtClean="0"/>
              <a:t>Jalador para auto</a:t>
            </a:r>
          </a:p>
        </p:txBody>
      </p:sp>
    </p:spTree>
    <p:extLst>
      <p:ext uri="{BB962C8B-B14F-4D97-AF65-F5344CB8AC3E}">
        <p14:creationId xmlns:p14="http://schemas.microsoft.com/office/powerpoint/2010/main" val="2218457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5"/>
          <p:cNvSpPr>
            <a:spLocks noChangeArrowheads="1"/>
          </p:cNvSpPr>
          <p:nvPr/>
        </p:nvSpPr>
        <p:spPr bwMode="auto">
          <a:xfrm>
            <a:off x="814194" y="1423139"/>
            <a:ext cx="7865395" cy="4993927"/>
          </a:xfrm>
          <a:prstGeom prst="rect">
            <a:avLst/>
          </a:prstGeom>
          <a:noFill/>
          <a:ln w="9525">
            <a:noFill/>
            <a:miter lim="800000"/>
            <a:headEnd/>
            <a:tailEnd/>
          </a:ln>
        </p:spPr>
        <p:txBody>
          <a:bodyPr wrap="square" lIns="84070" tIns="42035" rIns="84070" bIns="42035">
            <a:spAutoFit/>
          </a:bodyPr>
          <a:lstStyle/>
          <a:p>
            <a:pPr algn="just"/>
            <a:r>
              <a:rPr lang="es-MX" b="1" dirty="0"/>
              <a:t>Reglas de Operación del Programa En Marcha vigentes</a:t>
            </a:r>
          </a:p>
          <a:p>
            <a:pPr algn="just"/>
            <a:endParaRPr lang="es-MX" b="1" dirty="0"/>
          </a:p>
          <a:p>
            <a:pPr algn="just"/>
            <a:r>
              <a:rPr lang="es-MX" sz="1300" dirty="0">
                <a:hlinkClick r:id="rId3"/>
              </a:rPr>
              <a:t>http://periodico.guanajuato.gob.mx</a:t>
            </a:r>
            <a:r>
              <a:rPr lang="es-MX" sz="1300" dirty="0"/>
              <a:t>  </a:t>
            </a:r>
            <a:r>
              <a:rPr lang="es-MX" b="1" dirty="0"/>
              <a:t>publicadas el 31 de Diciembre de 2017</a:t>
            </a:r>
          </a:p>
          <a:p>
            <a:pPr algn="just"/>
            <a:endParaRPr lang="es-MX" sz="1300" dirty="0"/>
          </a:p>
          <a:p>
            <a:pPr algn="just"/>
            <a:r>
              <a:rPr lang="es-MX" b="1" dirty="0"/>
              <a:t>Ley de Desarrollo Social y Humano para el Estado y los Municipios de Guanajuato</a:t>
            </a:r>
          </a:p>
          <a:p>
            <a:endParaRPr lang="es-MX" sz="1100" dirty="0">
              <a:hlinkClick r:id="rId4"/>
            </a:endParaRPr>
          </a:p>
          <a:p>
            <a:endParaRPr lang="es-MX" sz="1300" dirty="0">
              <a:hlinkClick r:id="rId4"/>
            </a:endParaRPr>
          </a:p>
          <a:p>
            <a:r>
              <a:rPr lang="es-MX" b="1" dirty="0"/>
              <a:t>Lineamientos para la Promoción y Operación de la Contraloría Social en Programas Sociales Estatales del Gobierno del Estado de Guanajuato emitidos por la Secretaría de Transparencia y Rendición de Cuentas</a:t>
            </a:r>
          </a:p>
          <a:p>
            <a:endParaRPr lang="es-MX" sz="1300" dirty="0"/>
          </a:p>
          <a:p>
            <a:r>
              <a:rPr lang="es-MX" sz="1500" dirty="0"/>
              <a:t> </a:t>
            </a:r>
          </a:p>
          <a:p>
            <a:r>
              <a:rPr lang="es-MX" b="1" dirty="0"/>
              <a:t>Ley de transparencia y Acceso a la Información Pública para el Estado de Guanajuato 2017</a:t>
            </a:r>
          </a:p>
          <a:p>
            <a:pPr algn="just"/>
            <a:endParaRPr lang="es-MX" dirty="0"/>
          </a:p>
          <a:p>
            <a:pPr algn="just"/>
            <a:endParaRPr lang="es-MX" sz="1500" dirty="0"/>
          </a:p>
          <a:p>
            <a:pPr algn="just"/>
            <a:r>
              <a:rPr lang="es-MX" sz="1500" dirty="0"/>
              <a:t/>
            </a:r>
            <a:br>
              <a:rPr lang="es-MX" sz="1500" dirty="0"/>
            </a:br>
            <a:r>
              <a:rPr lang="es-MX" sz="1100" dirty="0"/>
              <a:t/>
            </a:r>
            <a:br>
              <a:rPr lang="es-MX" sz="1100" dirty="0"/>
            </a:br>
            <a:endParaRPr lang="es-MX" sz="1500" dirty="0"/>
          </a:p>
          <a:p>
            <a:pPr algn="just"/>
            <a:endParaRPr lang="es-MX" dirty="0">
              <a:solidFill>
                <a:schemeClr val="tx2">
                  <a:lumMod val="60000"/>
                  <a:lumOff val="40000"/>
                </a:schemeClr>
              </a:solidFill>
            </a:endParaRPr>
          </a:p>
        </p:txBody>
      </p:sp>
      <p:pic>
        <p:nvPicPr>
          <p:cNvPr id="4" name="Imagen 22" descr="fondo gris 3.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10636" y="-1"/>
            <a:ext cx="8997951" cy="5715001"/>
          </a:xfrm>
          <a:prstGeom prst="rect">
            <a:avLst/>
          </a:prstGeom>
        </p:spPr>
      </p:pic>
      <p:pic>
        <p:nvPicPr>
          <p:cNvPr id="5" name="Imagen 9" descr="LOGO PLECA.pn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0" y="4986466"/>
            <a:ext cx="2066539" cy="728534"/>
          </a:xfrm>
          <a:prstGeom prst="rect">
            <a:avLst/>
          </a:prstGeom>
        </p:spPr>
      </p:pic>
      <p:pic>
        <p:nvPicPr>
          <p:cNvPr id="11" name="Imagen 7" descr="pleca gris.pn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35108" y="0"/>
            <a:ext cx="4683501" cy="808074"/>
          </a:xfrm>
          <a:prstGeom prst="rect">
            <a:avLst/>
          </a:prstGeom>
        </p:spPr>
      </p:pic>
      <p:sp>
        <p:nvSpPr>
          <p:cNvPr id="6" name="CuadroTexto 10"/>
          <p:cNvSpPr txBox="1"/>
          <p:nvPr/>
        </p:nvSpPr>
        <p:spPr>
          <a:xfrm>
            <a:off x="2488017" y="-31844"/>
            <a:ext cx="3593805" cy="830997"/>
          </a:xfrm>
          <a:prstGeom prst="rect">
            <a:avLst/>
          </a:prstGeom>
          <a:noFill/>
        </p:spPr>
        <p:txBody>
          <a:bodyPr wrap="square" rtlCol="0">
            <a:spAutoFit/>
          </a:bodyPr>
          <a:lstStyle/>
          <a:p>
            <a:pPr algn="ctr"/>
            <a:r>
              <a:rPr lang="es-ES" sz="2400" b="1" dirty="0" smtClean="0">
                <a:solidFill>
                  <a:schemeClr val="tx2"/>
                </a:solidFill>
              </a:rPr>
              <a:t>Nuevas opciones de Equipamientos</a:t>
            </a:r>
            <a:endParaRPr lang="es-ES" sz="2400" b="1" dirty="0">
              <a:solidFill>
                <a:schemeClr val="tx2"/>
              </a:solidFill>
            </a:endParaRPr>
          </a:p>
        </p:txBody>
      </p:sp>
      <p:pic>
        <p:nvPicPr>
          <p:cNvPr id="7" name="6 Imagen"/>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898104" y="39593"/>
            <a:ext cx="838977" cy="897694"/>
          </a:xfrm>
          <a:prstGeom prst="rect">
            <a:avLst/>
          </a:prstGeom>
          <a:ln>
            <a:noFill/>
          </a:ln>
          <a:effectLst>
            <a:outerShdw blurRad="190500" algn="tl" rotWithShape="0">
              <a:srgbClr val="000000">
                <a:alpha val="70000"/>
              </a:srgbClr>
            </a:outerShdw>
          </a:effectLst>
        </p:spPr>
      </p:pic>
      <p:pic>
        <p:nvPicPr>
          <p:cNvPr id="12" name="Imagen 18" descr="recuadro prueba.png"/>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56994" y="808074"/>
            <a:ext cx="8366664" cy="4697840"/>
          </a:xfrm>
          <a:prstGeom prst="rect">
            <a:avLst/>
          </a:prstGeom>
        </p:spPr>
      </p:pic>
      <p:pic>
        <p:nvPicPr>
          <p:cNvPr id="1026" name="Picture 2"/>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06325" y="940430"/>
            <a:ext cx="1268513" cy="188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1374838" y="914404"/>
            <a:ext cx="1418970" cy="1976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2797609" y="940430"/>
            <a:ext cx="1454478" cy="1976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13" cstate="email">
            <a:extLst>
              <a:ext uri="{28A0092B-C50C-407E-A947-70E740481C1C}">
                <a14:useLocalDpi xmlns:a14="http://schemas.microsoft.com/office/drawing/2010/main"/>
              </a:ext>
            </a:extLst>
          </a:blip>
          <a:srcRect/>
          <a:stretch/>
        </p:blipFill>
        <p:spPr bwMode="auto">
          <a:xfrm>
            <a:off x="4252087" y="905483"/>
            <a:ext cx="1474308" cy="20045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AutoShape 7" descr="blob:https://web.whatsapp.com/6dcb66f2-3a22-497e-92bb-19086759304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3" name="AutoShape 9" descr="blob:https://web.whatsapp.com/6dcb66f2-3a22-497e-92bb-19086759304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34" name="Picture 10"/>
          <p:cNvPicPr>
            <a:picLocks noChangeAspect="1" noChangeArrowheads="1"/>
          </p:cNvPicPr>
          <p:nvPr/>
        </p:nvPicPr>
        <p:blipFill rotWithShape="1">
          <a:blip r:embed="rId14" cstate="email">
            <a:extLst>
              <a:ext uri="{28A0092B-C50C-407E-A947-70E740481C1C}">
                <a14:useLocalDpi xmlns:a14="http://schemas.microsoft.com/office/drawing/2010/main"/>
              </a:ext>
            </a:extLst>
          </a:blip>
          <a:srcRect/>
          <a:stretch/>
        </p:blipFill>
        <p:spPr bwMode="auto">
          <a:xfrm>
            <a:off x="5726395" y="914404"/>
            <a:ext cx="1411795" cy="1947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7 Rectángulo"/>
          <p:cNvSpPr/>
          <p:nvPr/>
        </p:nvSpPr>
        <p:spPr>
          <a:xfrm>
            <a:off x="209034" y="2966031"/>
            <a:ext cx="1112281" cy="1200329"/>
          </a:xfrm>
          <a:prstGeom prst="rect">
            <a:avLst/>
          </a:prstGeom>
        </p:spPr>
        <p:txBody>
          <a:bodyPr wrap="square">
            <a:spAutoFit/>
          </a:bodyPr>
          <a:lstStyle/>
          <a:p>
            <a:r>
              <a:rPr lang="es-MX" sz="900" dirty="0" smtClean="0"/>
              <a:t>Carrito de Frutas Económico*</a:t>
            </a:r>
          </a:p>
          <a:p>
            <a:endParaRPr lang="es-MX" sz="900" dirty="0" smtClean="0"/>
          </a:p>
          <a:p>
            <a:r>
              <a:rPr lang="es-MX" sz="900" dirty="0" smtClean="0"/>
              <a:t>Dimensiones</a:t>
            </a:r>
            <a:r>
              <a:rPr lang="es-MX" sz="900" dirty="0"/>
              <a:t>: Frente 120 cms, fondo 65 cms + repisa frontal y altura 90 + toldo</a:t>
            </a:r>
          </a:p>
        </p:txBody>
      </p:sp>
      <p:sp>
        <p:nvSpPr>
          <p:cNvPr id="13" name="12 Rectángulo"/>
          <p:cNvSpPr/>
          <p:nvPr/>
        </p:nvSpPr>
        <p:spPr>
          <a:xfrm>
            <a:off x="1508308" y="3043118"/>
            <a:ext cx="1116461" cy="1200329"/>
          </a:xfrm>
          <a:prstGeom prst="rect">
            <a:avLst/>
          </a:prstGeom>
        </p:spPr>
        <p:txBody>
          <a:bodyPr wrap="square">
            <a:spAutoFit/>
          </a:bodyPr>
          <a:lstStyle/>
          <a:p>
            <a:r>
              <a:rPr lang="es-MX" sz="900" dirty="0" smtClean="0"/>
              <a:t>Carrito de Tacos Económico*</a:t>
            </a:r>
          </a:p>
          <a:p>
            <a:r>
              <a:rPr lang="es-MX" sz="900" dirty="0" smtClean="0"/>
              <a:t> </a:t>
            </a:r>
          </a:p>
          <a:p>
            <a:r>
              <a:rPr lang="es-MX" sz="900" dirty="0" smtClean="0"/>
              <a:t>Dimensiones</a:t>
            </a:r>
            <a:r>
              <a:rPr lang="es-MX" sz="900" dirty="0"/>
              <a:t>: Frente 120 cms, fondo 65 cms + repisa frontal y altura 90 + </a:t>
            </a:r>
            <a:r>
              <a:rPr lang="es-MX" sz="900" dirty="0" smtClean="0"/>
              <a:t>toldo</a:t>
            </a:r>
            <a:endParaRPr lang="es-MX" sz="900" dirty="0"/>
          </a:p>
        </p:txBody>
      </p:sp>
      <p:sp>
        <p:nvSpPr>
          <p:cNvPr id="14" name="13 Rectángulo"/>
          <p:cNvSpPr/>
          <p:nvPr/>
        </p:nvSpPr>
        <p:spPr>
          <a:xfrm>
            <a:off x="3008467" y="3061130"/>
            <a:ext cx="1032761" cy="1338828"/>
          </a:xfrm>
          <a:prstGeom prst="rect">
            <a:avLst/>
          </a:prstGeom>
        </p:spPr>
        <p:txBody>
          <a:bodyPr wrap="square">
            <a:spAutoFit/>
          </a:bodyPr>
          <a:lstStyle/>
          <a:p>
            <a:r>
              <a:rPr lang="es-MX" sz="900" dirty="0" smtClean="0"/>
              <a:t>Carrito de </a:t>
            </a:r>
            <a:r>
              <a:rPr lang="es-MX" sz="800" dirty="0" smtClean="0"/>
              <a:t>Guisados</a:t>
            </a:r>
            <a:r>
              <a:rPr lang="es-MX" sz="900" dirty="0" smtClean="0"/>
              <a:t> Económico*</a:t>
            </a:r>
          </a:p>
          <a:p>
            <a:endParaRPr lang="es-MX" sz="900" dirty="0"/>
          </a:p>
          <a:p>
            <a:r>
              <a:rPr lang="es-MX" sz="900" dirty="0" smtClean="0"/>
              <a:t>Dimensiones</a:t>
            </a:r>
            <a:r>
              <a:rPr lang="es-MX" sz="900" dirty="0"/>
              <a:t>: Frente 120 cms, fondo 65 cms + repisa frontal y altura 90 + toldo</a:t>
            </a:r>
          </a:p>
        </p:txBody>
      </p:sp>
      <p:sp>
        <p:nvSpPr>
          <p:cNvPr id="15" name="14 Rectángulo"/>
          <p:cNvSpPr/>
          <p:nvPr/>
        </p:nvSpPr>
        <p:spPr>
          <a:xfrm>
            <a:off x="5943315" y="2963829"/>
            <a:ext cx="977954" cy="1338828"/>
          </a:xfrm>
          <a:prstGeom prst="rect">
            <a:avLst/>
          </a:prstGeom>
        </p:spPr>
        <p:txBody>
          <a:bodyPr wrap="square">
            <a:spAutoFit/>
          </a:bodyPr>
          <a:lstStyle/>
          <a:p>
            <a:r>
              <a:rPr lang="es-MX" sz="900" dirty="0" smtClean="0"/>
              <a:t>Carrito de Mariscos Económico*</a:t>
            </a:r>
          </a:p>
          <a:p>
            <a:endParaRPr lang="es-MX" sz="900" dirty="0" smtClean="0"/>
          </a:p>
          <a:p>
            <a:r>
              <a:rPr lang="es-MX" sz="900" dirty="0" smtClean="0"/>
              <a:t>Dimensiones</a:t>
            </a:r>
            <a:r>
              <a:rPr lang="es-MX" sz="900" dirty="0"/>
              <a:t>: Frente 120 cms, fondo 65 cms + repisa frontal y altura 90 + toldo</a:t>
            </a:r>
          </a:p>
        </p:txBody>
      </p:sp>
      <p:sp>
        <p:nvSpPr>
          <p:cNvPr id="23" name="22 Rectángulo"/>
          <p:cNvSpPr/>
          <p:nvPr/>
        </p:nvSpPr>
        <p:spPr>
          <a:xfrm>
            <a:off x="4498972" y="3043117"/>
            <a:ext cx="1032761" cy="1338828"/>
          </a:xfrm>
          <a:prstGeom prst="rect">
            <a:avLst/>
          </a:prstGeom>
        </p:spPr>
        <p:txBody>
          <a:bodyPr wrap="square">
            <a:spAutoFit/>
          </a:bodyPr>
          <a:lstStyle/>
          <a:p>
            <a:r>
              <a:rPr lang="es-MX" sz="900" dirty="0" smtClean="0"/>
              <a:t>Carrito de </a:t>
            </a:r>
            <a:r>
              <a:rPr lang="es-MX" sz="800" dirty="0" smtClean="0"/>
              <a:t>Hamburguesas</a:t>
            </a:r>
            <a:r>
              <a:rPr lang="es-MX" sz="900" dirty="0" smtClean="0"/>
              <a:t>  Económico*</a:t>
            </a:r>
          </a:p>
          <a:p>
            <a:endParaRPr lang="es-MX" sz="900" dirty="0"/>
          </a:p>
          <a:p>
            <a:r>
              <a:rPr lang="es-MX" sz="900" dirty="0" smtClean="0"/>
              <a:t>Dimensiones</a:t>
            </a:r>
            <a:r>
              <a:rPr lang="es-MX" sz="900" dirty="0"/>
              <a:t>: Frente 120 cms, fondo 65 cms + repisa frontal y altura 90 + toldo</a:t>
            </a:r>
          </a:p>
        </p:txBody>
      </p:sp>
      <p:sp>
        <p:nvSpPr>
          <p:cNvPr id="16" name="AutoShape 12" descr="blob:https://web.whatsapp.com/97e884e0-5fd2-4e35-bd9d-ae4714ce9a0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17" name="AutoShape 14" descr="blob:https://web.whatsapp.com/97e884e0-5fd2-4e35-bd9d-ae4714ce9a0a"/>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39" name="Picture 15"/>
          <p:cNvPicPr>
            <a:picLocks noChangeAspect="1" noChangeArrowheads="1"/>
          </p:cNvPicPr>
          <p:nvPr/>
        </p:nvPicPr>
        <p:blipFill rotWithShape="1">
          <a:blip r:embed="rId15" cstate="email">
            <a:extLst>
              <a:ext uri="{28A0092B-C50C-407E-A947-70E740481C1C}">
                <a14:useLocalDpi xmlns:a14="http://schemas.microsoft.com/office/drawing/2010/main"/>
              </a:ext>
            </a:extLst>
          </a:blip>
          <a:srcRect/>
          <a:stretch/>
        </p:blipFill>
        <p:spPr bwMode="auto">
          <a:xfrm>
            <a:off x="7397080" y="905484"/>
            <a:ext cx="1002727" cy="198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19 Rectángulo"/>
          <p:cNvSpPr/>
          <p:nvPr/>
        </p:nvSpPr>
        <p:spPr>
          <a:xfrm>
            <a:off x="7421886" y="2878765"/>
            <a:ext cx="1226548" cy="1200329"/>
          </a:xfrm>
          <a:prstGeom prst="rect">
            <a:avLst/>
          </a:prstGeom>
        </p:spPr>
        <p:txBody>
          <a:bodyPr wrap="square">
            <a:spAutoFit/>
          </a:bodyPr>
          <a:lstStyle/>
          <a:p>
            <a:r>
              <a:rPr lang="es-MX" sz="900" dirty="0" smtClean="0"/>
              <a:t>Lavamanos portátil  en acero inoxidable</a:t>
            </a:r>
          </a:p>
          <a:p>
            <a:endParaRPr lang="es-MX" sz="900" dirty="0"/>
          </a:p>
          <a:p>
            <a:r>
              <a:rPr lang="es-MX" sz="900" dirty="0" smtClean="0"/>
              <a:t>Dimensiones</a:t>
            </a:r>
            <a:r>
              <a:rPr lang="es-MX" sz="900" dirty="0"/>
              <a:t>: frente 40 cms., fondo 66 cms y altura 90.5 cms + 46.5 cms. del faldón y</a:t>
            </a:r>
          </a:p>
          <a:p>
            <a:r>
              <a:rPr lang="es-MX" sz="900" dirty="0"/>
              <a:t>deposito</a:t>
            </a:r>
          </a:p>
        </p:txBody>
      </p:sp>
      <p:sp>
        <p:nvSpPr>
          <p:cNvPr id="21" name="20 CuadroTexto"/>
          <p:cNvSpPr txBox="1"/>
          <p:nvPr/>
        </p:nvSpPr>
        <p:spPr>
          <a:xfrm>
            <a:off x="2348311" y="5284190"/>
            <a:ext cx="6300123" cy="261610"/>
          </a:xfrm>
          <a:prstGeom prst="rect">
            <a:avLst/>
          </a:prstGeom>
          <a:noFill/>
        </p:spPr>
        <p:txBody>
          <a:bodyPr wrap="none" rtlCol="0">
            <a:spAutoFit/>
          </a:bodyPr>
          <a:lstStyle/>
          <a:p>
            <a:r>
              <a:rPr lang="es-MX" sz="1100" dirty="0" smtClean="0"/>
              <a:t>* Las imágenes de los carritos son ilustrativas y estarán revestidos con la imagen institucional del programa</a:t>
            </a:r>
            <a:endParaRPr lang="es-MX" sz="1100" dirty="0"/>
          </a:p>
        </p:txBody>
      </p:sp>
      <p:sp>
        <p:nvSpPr>
          <p:cNvPr id="22" name="21 Rectángulo"/>
          <p:cNvSpPr/>
          <p:nvPr/>
        </p:nvSpPr>
        <p:spPr>
          <a:xfrm>
            <a:off x="31517" y="4371951"/>
            <a:ext cx="8689973" cy="646331"/>
          </a:xfrm>
          <a:prstGeom prst="rect">
            <a:avLst/>
          </a:prstGeom>
        </p:spPr>
        <p:txBody>
          <a:bodyPr wrap="square">
            <a:spAutoFit/>
          </a:bodyPr>
          <a:lstStyle/>
          <a:p>
            <a:r>
              <a:rPr lang="es-MX" sz="1200" i="1" dirty="0" smtClean="0"/>
              <a:t>“Derivado </a:t>
            </a:r>
            <a:r>
              <a:rPr lang="es-MX" sz="1200" i="1" dirty="0"/>
              <a:t>de la Emergencia sanitaria se han implementado nuevas </a:t>
            </a:r>
            <a:r>
              <a:rPr lang="es-MX" sz="1200" i="1" dirty="0" smtClean="0"/>
              <a:t>estrategias </a:t>
            </a:r>
            <a:r>
              <a:rPr lang="es-MX" sz="1200" i="1" dirty="0"/>
              <a:t>de equipamiento como los lavamanos portátiles en las unidades </a:t>
            </a:r>
            <a:r>
              <a:rPr lang="es-MX" sz="1200" i="1" dirty="0" smtClean="0"/>
              <a:t>económicas </a:t>
            </a:r>
            <a:r>
              <a:rPr lang="es-MX" sz="1200" i="1" dirty="0"/>
              <a:t>que venden alimentos preparados, así como nuevos tipos de equipamiento popular con materiales alternativos que por su costo eficientan más el recurso y permitirán atender un mayor numeró de </a:t>
            </a:r>
            <a:r>
              <a:rPr lang="es-MX" sz="1200" i="1" dirty="0" smtClean="0"/>
              <a:t>solicitantes”.</a:t>
            </a:r>
            <a:endParaRPr lang="es-MX" sz="1200" i="1" dirty="0"/>
          </a:p>
        </p:txBody>
      </p:sp>
    </p:spTree>
    <p:extLst>
      <p:ext uri="{BB962C8B-B14F-4D97-AF65-F5344CB8AC3E}">
        <p14:creationId xmlns:p14="http://schemas.microsoft.com/office/powerpoint/2010/main" val="3779049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20962</TotalTime>
  <Words>2923</Words>
  <Application>Microsoft Office PowerPoint</Application>
  <PresentationFormat>Personalizado</PresentationFormat>
  <Paragraphs>461</Paragraphs>
  <Slides>21</Slides>
  <Notes>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Arial Narrow</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Jaqueline Alejandra Gonzalez Martinez</dc:creator>
  <cp:lastModifiedBy>Cuenta Microsoft</cp:lastModifiedBy>
  <cp:revision>155</cp:revision>
  <dcterms:created xsi:type="dcterms:W3CDTF">2018-04-03T21:15:41Z</dcterms:created>
  <dcterms:modified xsi:type="dcterms:W3CDTF">2020-10-30T21:25:39Z</dcterms:modified>
</cp:coreProperties>
</file>