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90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43482"/>
            <a:chOff x="176860" y="200764"/>
            <a:chExt cx="8928100" cy="1843482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43482"/>
              <a:chOff x="176860" y="200764"/>
              <a:chExt cx="8928100" cy="1843482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JUNIO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DE ACCESO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04/06/2020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05/06/2020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SAUZ VIEJO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6,770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" y="2286183"/>
            <a:ext cx="3614846" cy="20333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99" y="2286184"/>
            <a:ext cx="3614846" cy="20333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" y="4561471"/>
            <a:ext cx="3614846" cy="20333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69" y="4548999"/>
            <a:ext cx="3614846" cy="20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14530</TotalTime>
  <Words>25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934</cp:revision>
  <cp:lastPrinted>2020-07-06T17:57:31Z</cp:lastPrinted>
  <dcterms:created xsi:type="dcterms:W3CDTF">2017-03-01T16:57:33Z</dcterms:created>
  <dcterms:modified xsi:type="dcterms:W3CDTF">2020-07-10T19:22:42Z</dcterms:modified>
</cp:coreProperties>
</file>