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6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78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10/07/2020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582146"/>
            <a:chOff x="176860" y="200764"/>
            <a:chExt cx="8928100" cy="2582146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582146"/>
              <a:chOff x="176860" y="200764"/>
              <a:chExt cx="8928100" cy="2582146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JUNIO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CONCEPCION</a:t>
                </a:r>
              </a:p>
              <a:p>
                <a:pPr algn="ctr"/>
                <a:r>
                  <a:rPr lang="es-MX" sz="1200" dirty="0" smtClean="0"/>
                  <a:t>CALLE PRIMERO DE MAYO </a:t>
                </a:r>
              </a:p>
              <a:p>
                <a:pPr algn="ctr"/>
                <a:r>
                  <a:rPr lang="es-MX" sz="1200" dirty="0" smtClean="0"/>
                  <a:t>CALLE ANTONIO GUERRERO</a:t>
                </a:r>
              </a:p>
              <a:p>
                <a:pPr algn="ctr"/>
                <a:r>
                  <a:rPr lang="es-MX" sz="1200" dirty="0" smtClean="0"/>
                  <a:t>CAMINO LAS AMERICAS</a:t>
                </a:r>
              </a:p>
              <a:p>
                <a:pPr algn="ctr"/>
                <a:r>
                  <a:rPr lang="es-MX" sz="1200" dirty="0" smtClean="0"/>
                  <a:t>CAMINO AL TERRERO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03/06/2020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04/06/2020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ARROYO SECO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16611" y="1689959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1,250</a:t>
              </a:r>
            </a:p>
            <a:p>
              <a:pPr algn="ctr"/>
              <a:r>
                <a:rPr lang="es-MX" sz="1200" dirty="0" smtClean="0"/>
                <a:t>1,090</a:t>
              </a:r>
            </a:p>
            <a:p>
              <a:pPr algn="ctr"/>
              <a:r>
                <a:rPr lang="es-MX" sz="1200" dirty="0" smtClean="0"/>
                <a:t>1,350</a:t>
              </a:r>
            </a:p>
            <a:p>
              <a:pPr algn="ctr"/>
              <a:r>
                <a:rPr lang="es-MX" sz="1200" dirty="0" smtClean="0"/>
                <a:t>2,940</a:t>
              </a:r>
            </a:p>
            <a:p>
              <a:pPr algn="ctr"/>
              <a:r>
                <a:rPr lang="es-MX" sz="1200" dirty="0" smtClean="0"/>
                <a:t>1,975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15" y="2760478"/>
            <a:ext cx="1349498" cy="179933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237" y="2760478"/>
            <a:ext cx="1349498" cy="179933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440" y="4861850"/>
            <a:ext cx="1352967" cy="1803956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7237" y="4861850"/>
            <a:ext cx="1352967" cy="1803956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589" y="2775394"/>
            <a:ext cx="1364062" cy="1818749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644" y="2775394"/>
            <a:ext cx="1364062" cy="1818749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588" y="4861850"/>
            <a:ext cx="1364063" cy="1818750"/>
          </a:xfrm>
          <a:prstGeom prst="rect">
            <a:avLst/>
          </a:prstGeom>
        </p:spPr>
      </p:pic>
      <p:pic>
        <p:nvPicPr>
          <p:cNvPr id="24" name="Imagen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643" y="4847056"/>
            <a:ext cx="1364063" cy="1818750"/>
          </a:xfrm>
          <a:prstGeom prst="rect">
            <a:avLst/>
          </a:prstGeom>
        </p:spPr>
      </p:pic>
      <p:sp>
        <p:nvSpPr>
          <p:cNvPr id="27" name="12 CuadroTexto"/>
          <p:cNvSpPr txBox="1"/>
          <p:nvPr/>
        </p:nvSpPr>
        <p:spPr>
          <a:xfrm>
            <a:off x="712700" y="452870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CONCEPCION</a:t>
            </a:r>
          </a:p>
        </p:txBody>
      </p:sp>
      <p:sp>
        <p:nvSpPr>
          <p:cNvPr id="28" name="12 CuadroTexto"/>
          <p:cNvSpPr txBox="1"/>
          <p:nvPr/>
        </p:nvSpPr>
        <p:spPr>
          <a:xfrm>
            <a:off x="743298" y="664656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PRIMERO DE MAYO </a:t>
            </a:r>
          </a:p>
        </p:txBody>
      </p:sp>
      <p:sp>
        <p:nvSpPr>
          <p:cNvPr id="29" name="12 CuadroTexto"/>
          <p:cNvSpPr txBox="1"/>
          <p:nvPr/>
        </p:nvSpPr>
        <p:spPr>
          <a:xfrm>
            <a:off x="3913475" y="4576713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ANTONIO GUERRERO</a:t>
            </a:r>
          </a:p>
        </p:txBody>
      </p:sp>
      <p:sp>
        <p:nvSpPr>
          <p:cNvPr id="30" name="12 CuadroTexto"/>
          <p:cNvSpPr txBox="1"/>
          <p:nvPr/>
        </p:nvSpPr>
        <p:spPr>
          <a:xfrm>
            <a:off x="3811058" y="6634194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LAS AMERICAS</a:t>
            </a:r>
          </a:p>
        </p:txBody>
      </p:sp>
      <p:sp>
        <p:nvSpPr>
          <p:cNvPr id="31" name="12 CuadroTexto"/>
          <p:cNvSpPr txBox="1"/>
          <p:nvPr/>
        </p:nvSpPr>
        <p:spPr>
          <a:xfrm>
            <a:off x="6229679" y="6621819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AL TERRERO </a:t>
            </a: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223" y="4861850"/>
            <a:ext cx="1329257" cy="1772343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223" y="2772758"/>
            <a:ext cx="1329257" cy="1772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44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14529</TotalTime>
  <Words>61</Words>
  <Application>Microsoft Office PowerPoint</Application>
  <PresentationFormat>Presentación en pantalla (4:3)</PresentationFormat>
  <Paragraphs>30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931</cp:revision>
  <cp:lastPrinted>2020-07-06T17:57:31Z</cp:lastPrinted>
  <dcterms:created xsi:type="dcterms:W3CDTF">2017-03-01T16:57:33Z</dcterms:created>
  <dcterms:modified xsi:type="dcterms:W3CDTF">2020-07-10T19:21:37Z</dcterms:modified>
</cp:coreProperties>
</file>