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JUNIO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SIN NOMBRE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02/06/2020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02/06/2020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TEPETATE EN LA COMUNIDAD SAN BUENAVENTURA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160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4" y="2179693"/>
            <a:ext cx="3891262" cy="21888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4" y="4515379"/>
            <a:ext cx="3891262" cy="2188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56" y="4515379"/>
            <a:ext cx="3891262" cy="2188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56" y="2176544"/>
            <a:ext cx="3891262" cy="2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930</cp:revision>
  <cp:lastPrinted>2020-07-06T17:57:31Z</cp:lastPrinted>
  <dcterms:created xsi:type="dcterms:W3CDTF">2017-03-01T16:57:33Z</dcterms:created>
  <dcterms:modified xsi:type="dcterms:W3CDTF">2020-07-10T19:21:06Z</dcterms:modified>
</cp:coreProperties>
</file>