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87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110" d="100"/>
          <a:sy n="110" d="100"/>
        </p:scale>
        <p:origin x="2124" y="96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1843482"/>
            <a:chOff x="176860" y="200764"/>
            <a:chExt cx="8928100" cy="1843482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1843482"/>
              <a:chOff x="176860" y="200764"/>
              <a:chExt cx="8928100" cy="1843482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JUNIO 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467132" y="1767247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CAMINO SACA COSECHAS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02/06/2020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02/06/2020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DE SILVA 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3,880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664" y="2577598"/>
            <a:ext cx="2073720" cy="276496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618" y="2577598"/>
            <a:ext cx="2073720" cy="276496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2577599"/>
            <a:ext cx="2073720" cy="276496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760" y="2577598"/>
            <a:ext cx="2073720" cy="276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04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14528</TotalTime>
  <Words>25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928</cp:revision>
  <cp:lastPrinted>2020-07-06T17:57:31Z</cp:lastPrinted>
  <dcterms:created xsi:type="dcterms:W3CDTF">2017-03-01T16:57:33Z</dcterms:created>
  <dcterms:modified xsi:type="dcterms:W3CDTF">2020-07-10T19:20:33Z</dcterms:modified>
</cp:coreProperties>
</file>