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96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27259" y="387015"/>
            <a:ext cx="8928100" cy="1987615"/>
            <a:chOff x="13130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JUNIO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2025723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25315" y="1620678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1873073" y="1911379"/>
              <a:ext cx="17273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CANAL    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01/06/2020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16/06/2020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31300" y="1195070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DESAZOLVES EN LA COMUNIDAD EL NACIMIENTO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sp>
        <p:nvSpPr>
          <p:cNvPr id="15" name="7 CuadroTexto"/>
          <p:cNvSpPr txBox="1"/>
          <p:nvPr/>
        </p:nvSpPr>
        <p:spPr>
          <a:xfrm>
            <a:off x="3868759" y="1617421"/>
            <a:ext cx="145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/>
              <a:t>UNIDAD</a:t>
            </a:r>
            <a:endParaRPr lang="es-MX" sz="1200" b="1" dirty="0"/>
          </a:p>
        </p:txBody>
      </p:sp>
      <p:sp>
        <p:nvSpPr>
          <p:cNvPr id="18" name="10 CuadroTexto"/>
          <p:cNvSpPr txBox="1"/>
          <p:nvPr/>
        </p:nvSpPr>
        <p:spPr>
          <a:xfrm>
            <a:off x="5226808" y="1614582"/>
            <a:ext cx="1453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/>
              <a:t>CANTIDAD</a:t>
            </a:r>
            <a:endParaRPr lang="es-MX" sz="1200" b="1" dirty="0"/>
          </a:p>
        </p:txBody>
      </p:sp>
      <p:sp>
        <p:nvSpPr>
          <p:cNvPr id="20" name="12 CuadroTexto"/>
          <p:cNvSpPr txBox="1"/>
          <p:nvPr/>
        </p:nvSpPr>
        <p:spPr>
          <a:xfrm>
            <a:off x="5515743" y="1891581"/>
            <a:ext cx="881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201</a:t>
            </a:r>
          </a:p>
        </p:txBody>
      </p:sp>
      <p:sp>
        <p:nvSpPr>
          <p:cNvPr id="21" name="12 CuadroTexto"/>
          <p:cNvSpPr txBox="1"/>
          <p:nvPr/>
        </p:nvSpPr>
        <p:spPr>
          <a:xfrm>
            <a:off x="4150737" y="1911379"/>
            <a:ext cx="881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ML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779" y="2354333"/>
            <a:ext cx="2007108" cy="267614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51" y="4527395"/>
            <a:ext cx="3568192" cy="200710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312" y="5064552"/>
            <a:ext cx="2869600" cy="16141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51" y="2354333"/>
            <a:ext cx="3568192" cy="200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8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14528</TotalTime>
  <Words>23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927</cp:revision>
  <cp:lastPrinted>2020-07-06T17:57:31Z</cp:lastPrinted>
  <dcterms:created xsi:type="dcterms:W3CDTF">2017-03-01T16:57:33Z</dcterms:created>
  <dcterms:modified xsi:type="dcterms:W3CDTF">2020-07-10T19:20:06Z</dcterms:modified>
</cp:coreProperties>
</file>