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44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31300" y="200764"/>
            <a:ext cx="8928100" cy="1997369"/>
            <a:chOff x="131300" y="200764"/>
            <a:chExt cx="8928100" cy="1997369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JUNIO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80575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25315" y="1620678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710572" y="1921134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RIO TURBIO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01/06/2020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23/06/2020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31300" y="1195070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DESAZOLVES EN LA COMUNIDAD SAN ANTONIO DE LA PAZ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18" y="4515572"/>
            <a:ext cx="2634556" cy="197591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18" y="2347110"/>
            <a:ext cx="2634556" cy="197591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809" y="4515572"/>
            <a:ext cx="2634556" cy="197591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809" y="2347109"/>
            <a:ext cx="2634556" cy="197591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200" y="2347109"/>
            <a:ext cx="2634556" cy="197591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200" y="4515572"/>
            <a:ext cx="2634556" cy="197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57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14527</TotalTime>
  <Words>23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926</cp:revision>
  <cp:lastPrinted>2020-07-06T17:57:31Z</cp:lastPrinted>
  <dcterms:created xsi:type="dcterms:W3CDTF">2017-03-01T16:57:33Z</dcterms:created>
  <dcterms:modified xsi:type="dcterms:W3CDTF">2020-07-10T19:19:35Z</dcterms:modified>
</cp:coreProperties>
</file>