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95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02844"/>
              <a:chOff x="176860" y="200764"/>
              <a:chExt cx="8928100" cy="200284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JUNIO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A SAN CRISTOBAL</a:t>
                </a:r>
              </a:p>
              <a:p>
                <a:pPr algn="ctr"/>
                <a:r>
                  <a:rPr lang="es-MX" sz="1200" dirty="0" smtClean="0"/>
                  <a:t>CALLE SIN NOMBRE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01/06/2020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26/06/2020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LA COMUNIDAD PLAN LIBERTADOR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9,100</a:t>
              </a:r>
            </a:p>
            <a:p>
              <a:pPr algn="ctr"/>
              <a:r>
                <a:rPr lang="es-MX" sz="1200" dirty="0" smtClean="0"/>
                <a:t>610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71" y="2509809"/>
            <a:ext cx="2727152" cy="15340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" y="2509809"/>
            <a:ext cx="2727152" cy="15340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4" y="2523487"/>
            <a:ext cx="2727152" cy="153402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" y="4610890"/>
            <a:ext cx="2727152" cy="153402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4" y="4610890"/>
            <a:ext cx="2727152" cy="153402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6" y="4633380"/>
            <a:ext cx="2727152" cy="15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14527</TotalTime>
  <Words>33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925</cp:revision>
  <cp:lastPrinted>2020-07-06T17:57:31Z</cp:lastPrinted>
  <dcterms:created xsi:type="dcterms:W3CDTF">2017-03-01T16:57:33Z</dcterms:created>
  <dcterms:modified xsi:type="dcterms:W3CDTF">2020-07-10T19:19:05Z</dcterms:modified>
</cp:coreProperties>
</file>