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58" d="100"/>
          <a:sy n="58" d="100"/>
        </p:scale>
        <p:origin x="1140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9436"/>
            <a:chOff x="176860" y="200764"/>
            <a:chExt cx="8928100" cy="1989436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MAYO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98967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248973" y="1913201"/>
              <a:ext cx="41531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MANIOBRAS PARA EXTENDER, AFINAR Y FORMAR PLATAFORMA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25/05/2020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29/05/2020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EL RELLENO SANITARIO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0" y="2214832"/>
            <a:ext cx="3004853" cy="225364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959" y="4531208"/>
            <a:ext cx="1690230" cy="225364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778" y="4531208"/>
            <a:ext cx="1690230" cy="225364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08" y="2199228"/>
            <a:ext cx="1690230" cy="225364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578" y="2199228"/>
            <a:ext cx="1690230" cy="225364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348" y="2214832"/>
            <a:ext cx="1690230" cy="225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0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14234</TotalTime>
  <Words>25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905</cp:revision>
  <cp:lastPrinted>2020-03-06T16:18:31Z</cp:lastPrinted>
  <dcterms:created xsi:type="dcterms:W3CDTF">2017-03-01T16:57:33Z</dcterms:created>
  <dcterms:modified xsi:type="dcterms:W3CDTF">2020-07-27T19:32:39Z</dcterms:modified>
</cp:coreProperties>
</file>