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58" d="100"/>
          <a:sy n="58" d="100"/>
        </p:scale>
        <p:origin x="1140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004957"/>
            <a:chOff x="176860" y="200764"/>
            <a:chExt cx="8928100" cy="2004957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96503" y="1623603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1048" y="1928722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MANOBRAS DE LIMPIEZA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UNIDAD DEPORTIVA J JESUS RODRIGUEZ BARBA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643850"/>
            <a:ext cx="2828544" cy="21214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218" y="2643850"/>
            <a:ext cx="2828544" cy="21214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37" y="2643850"/>
            <a:ext cx="2828544" cy="212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14111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903</cp:revision>
  <cp:lastPrinted>2020-03-06T16:18:31Z</cp:lastPrinted>
  <dcterms:created xsi:type="dcterms:W3CDTF">2017-03-01T16:57:33Z</dcterms:created>
  <dcterms:modified xsi:type="dcterms:W3CDTF">2020-07-27T17:16:01Z</dcterms:modified>
</cp:coreProperties>
</file>