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397480"/>
            <a:chOff x="176860" y="200764"/>
            <a:chExt cx="8928100" cy="239748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97480"/>
              <a:chOff x="176860" y="200764"/>
              <a:chExt cx="8928100" cy="239748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MAYO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JAZMIN</a:t>
                </a:r>
              </a:p>
              <a:p>
                <a:pPr algn="ctr"/>
                <a:r>
                  <a:rPr lang="es-MX" sz="1200" dirty="0" smtClean="0"/>
                  <a:t>CALLE SIN NOMBRE</a:t>
                </a:r>
              </a:p>
              <a:p>
                <a:pPr algn="ctr"/>
                <a:r>
                  <a:rPr lang="es-MX" sz="1200" dirty="0" smtClean="0"/>
                  <a:t>CALLE MARIA CRUZ</a:t>
                </a:r>
              </a:p>
              <a:p>
                <a:pPr algn="ctr"/>
                <a:r>
                  <a:rPr lang="es-MX" sz="1200" dirty="0" smtClean="0"/>
                  <a:t>CAMINO HACIA LA ESTACION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18/05/2020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19/05/2020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LOS PEDROZA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1,196</a:t>
              </a:r>
            </a:p>
            <a:p>
              <a:pPr algn="ctr"/>
              <a:r>
                <a:rPr lang="es-MX" sz="1200" dirty="0" smtClean="0"/>
                <a:t>1,150</a:t>
              </a:r>
            </a:p>
            <a:p>
              <a:pPr algn="ctr"/>
              <a:r>
                <a:rPr lang="es-MX" sz="1200" dirty="0" smtClean="0"/>
                <a:t>2,464</a:t>
              </a:r>
            </a:p>
            <a:p>
              <a:pPr algn="ctr"/>
              <a:r>
                <a:rPr lang="es-MX" sz="1200" dirty="0" smtClean="0"/>
                <a:t>2,688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8" y="2598244"/>
            <a:ext cx="1321308" cy="176174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954" y="2626239"/>
            <a:ext cx="1321308" cy="1761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8" y="4750278"/>
            <a:ext cx="1321308" cy="176174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954" y="4750278"/>
            <a:ext cx="1321308" cy="176174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38" y="2598244"/>
            <a:ext cx="1342304" cy="1789739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36" y="2570249"/>
            <a:ext cx="1342304" cy="178973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62" y="4777250"/>
            <a:ext cx="2236071" cy="125779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904" y="4750278"/>
            <a:ext cx="2236071" cy="125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14103</TotalTime>
  <Words>40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909</cp:revision>
  <cp:lastPrinted>2020-03-06T16:18:31Z</cp:lastPrinted>
  <dcterms:created xsi:type="dcterms:W3CDTF">2017-03-01T16:57:33Z</dcterms:created>
  <dcterms:modified xsi:type="dcterms:W3CDTF">2020-07-10T18:50:31Z</dcterms:modified>
</cp:coreProperties>
</file>