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91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58" d="100"/>
          <a:sy n="58" d="100"/>
        </p:scale>
        <p:origin x="246" y="7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27/07/2020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2161502"/>
            <a:chOff x="176860" y="200764"/>
            <a:chExt cx="8928100" cy="2161502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ABRIL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964727" y="15954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99703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979272" y="1900601"/>
              <a:ext cx="34240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COLOCAR TUBOS  PARA PASO DE MAQUINARIA EN </a:t>
              </a:r>
            </a:p>
            <a:p>
              <a:pPr algn="ctr"/>
              <a:r>
                <a:rPr lang="es-MX" sz="1200" dirty="0" smtClean="0"/>
                <a:t>TIERRAS DE CULTIVO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100327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23/04/2020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/>
                <a:t>2</a:t>
              </a:r>
              <a:r>
                <a:rPr lang="es-MX" sz="1200" dirty="0" smtClean="0"/>
                <a:t>3/04/2020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LA COMUNIDAD DE SAN CRISTOBAL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987" y="2362267"/>
            <a:ext cx="3489621" cy="196291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987" y="4575016"/>
            <a:ext cx="3489621" cy="196291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426" y="2362266"/>
            <a:ext cx="2505397" cy="417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60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13732</TotalTime>
  <Words>29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881</cp:revision>
  <cp:lastPrinted>2020-03-06T16:18:31Z</cp:lastPrinted>
  <dcterms:created xsi:type="dcterms:W3CDTF">2017-03-01T16:57:33Z</dcterms:created>
  <dcterms:modified xsi:type="dcterms:W3CDTF">2020-07-27T15:45:23Z</dcterms:modified>
</cp:coreProperties>
</file>