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79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58" d="100"/>
          <a:sy n="58" d="100"/>
        </p:scale>
        <p:origin x="246" y="7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1843482"/>
            <a:chOff x="176860" y="200764"/>
            <a:chExt cx="8928100" cy="1843482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43482"/>
              <a:chOff x="176860" y="200764"/>
              <a:chExt cx="8928100" cy="1843482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ABRIL 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328353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CAMPO DE BEIS BOL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01/04/2020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02/04/2020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LA GLORIA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7,700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777" y="4665496"/>
            <a:ext cx="3402266" cy="191377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06" y="2599601"/>
            <a:ext cx="3402266" cy="191377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897" y="2599601"/>
            <a:ext cx="3402266" cy="1913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86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13745</TotalTime>
  <Words>26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881</cp:revision>
  <cp:lastPrinted>2020-03-06T16:18:31Z</cp:lastPrinted>
  <dcterms:created xsi:type="dcterms:W3CDTF">2017-03-01T16:57:33Z</dcterms:created>
  <dcterms:modified xsi:type="dcterms:W3CDTF">2020-07-27T15:36:47Z</dcterms:modified>
</cp:coreProperties>
</file>