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8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96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582146"/>
            <a:chOff x="176860" y="200764"/>
            <a:chExt cx="8928100" cy="2582146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582146"/>
              <a:chOff x="176860" y="200764"/>
              <a:chExt cx="8928100" cy="2582146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ABRIL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PUEBLA</a:t>
                </a:r>
              </a:p>
              <a:p>
                <a:pPr algn="ctr"/>
                <a:r>
                  <a:rPr lang="es-MX" sz="1200" dirty="0" smtClean="0"/>
                  <a:t>CALLE PROL. PUEBLA</a:t>
                </a:r>
              </a:p>
              <a:p>
                <a:pPr algn="ctr"/>
                <a:r>
                  <a:rPr lang="es-MX" sz="1200" dirty="0" smtClean="0"/>
                  <a:t>CALLE DEL RIO </a:t>
                </a:r>
              </a:p>
              <a:p>
                <a:pPr algn="ctr"/>
                <a:r>
                  <a:rPr lang="es-MX" sz="1200" dirty="0" smtClean="0"/>
                  <a:t>CALLE PROL. DURANGO </a:t>
                </a:r>
              </a:p>
              <a:p>
                <a:pPr algn="ctr"/>
                <a:r>
                  <a:rPr lang="es-MX" sz="1200" dirty="0" smtClean="0"/>
                  <a:t>CALLE PROL. TAMAULIPAS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01/04/2020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02/04/2020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DE ROQUE DE MONTES 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1,760</a:t>
              </a:r>
            </a:p>
            <a:p>
              <a:pPr algn="ctr"/>
              <a:r>
                <a:rPr lang="es-MX" sz="1200" dirty="0" smtClean="0"/>
                <a:t>2,290</a:t>
              </a:r>
            </a:p>
            <a:p>
              <a:pPr algn="ctr"/>
              <a:r>
                <a:rPr lang="es-MX" sz="1200" dirty="0" smtClean="0"/>
                <a:t>1,190</a:t>
              </a:r>
            </a:p>
            <a:p>
              <a:pPr algn="ctr"/>
              <a:r>
                <a:rPr lang="es-MX" sz="1200" dirty="0" smtClean="0"/>
                <a:t>3,095</a:t>
              </a:r>
            </a:p>
            <a:p>
              <a:pPr algn="ctr"/>
              <a:r>
                <a:rPr lang="es-MX" sz="1200" dirty="0" smtClean="0"/>
                <a:t>3,175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41" y="2810904"/>
            <a:ext cx="1275101" cy="170013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932" y="2810903"/>
            <a:ext cx="1275101" cy="170013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931" y="4801895"/>
            <a:ext cx="1275101" cy="1700135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41" y="4801895"/>
            <a:ext cx="1275101" cy="1700135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698" y="2814319"/>
            <a:ext cx="1272539" cy="1696719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5106" y="2814319"/>
            <a:ext cx="1272539" cy="1696719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900" y="2845822"/>
            <a:ext cx="2584704" cy="1453896"/>
          </a:xfrm>
          <a:prstGeom prst="rect">
            <a:avLst/>
          </a:prstGeom>
        </p:spPr>
      </p:pic>
      <p:pic>
        <p:nvPicPr>
          <p:cNvPr id="26" name="Imagen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8900" y="4681778"/>
            <a:ext cx="2584704" cy="1453896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726" y="4805650"/>
            <a:ext cx="1272285" cy="1696380"/>
          </a:xfrm>
          <a:prstGeom prst="rect">
            <a:avLst/>
          </a:prstGeom>
        </p:spPr>
      </p:pic>
      <p:pic>
        <p:nvPicPr>
          <p:cNvPr id="28" name="Imagen 2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705" y="4801895"/>
            <a:ext cx="1272285" cy="1696380"/>
          </a:xfrm>
          <a:prstGeom prst="rect">
            <a:avLst/>
          </a:prstGeom>
        </p:spPr>
      </p:pic>
      <p:sp>
        <p:nvSpPr>
          <p:cNvPr id="29" name="12 CuadroTexto"/>
          <p:cNvSpPr txBox="1"/>
          <p:nvPr/>
        </p:nvSpPr>
        <p:spPr>
          <a:xfrm>
            <a:off x="5811990" y="6123016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PROL. DURANGO </a:t>
            </a:r>
          </a:p>
        </p:txBody>
      </p:sp>
      <p:sp>
        <p:nvSpPr>
          <p:cNvPr id="30" name="12 CuadroTexto"/>
          <p:cNvSpPr txBox="1"/>
          <p:nvPr/>
        </p:nvSpPr>
        <p:spPr>
          <a:xfrm>
            <a:off x="131300" y="451483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PUEBLA</a:t>
            </a:r>
          </a:p>
        </p:txBody>
      </p:sp>
      <p:sp>
        <p:nvSpPr>
          <p:cNvPr id="31" name="12 CuadroTexto"/>
          <p:cNvSpPr txBox="1"/>
          <p:nvPr/>
        </p:nvSpPr>
        <p:spPr>
          <a:xfrm>
            <a:off x="176860" y="6525279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PROL. PUEBLA</a:t>
            </a:r>
          </a:p>
        </p:txBody>
      </p:sp>
      <p:sp>
        <p:nvSpPr>
          <p:cNvPr id="32" name="12 CuadroTexto"/>
          <p:cNvSpPr txBox="1"/>
          <p:nvPr/>
        </p:nvSpPr>
        <p:spPr>
          <a:xfrm>
            <a:off x="2857839" y="452110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DEL RIO </a:t>
            </a:r>
          </a:p>
        </p:txBody>
      </p:sp>
      <p:sp>
        <p:nvSpPr>
          <p:cNvPr id="33" name="12 CuadroTexto"/>
          <p:cNvSpPr txBox="1"/>
          <p:nvPr/>
        </p:nvSpPr>
        <p:spPr>
          <a:xfrm>
            <a:off x="2978576" y="6529073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C</a:t>
            </a:r>
            <a:r>
              <a:rPr lang="es-MX" sz="1200" dirty="0" smtClean="0"/>
              <a:t>ALLE PROL. TAMAULIPAS</a:t>
            </a:r>
          </a:p>
        </p:txBody>
      </p:sp>
    </p:spTree>
    <p:extLst>
      <p:ext uri="{BB962C8B-B14F-4D97-AF65-F5344CB8AC3E}">
        <p14:creationId xmlns:p14="http://schemas.microsoft.com/office/powerpoint/2010/main" val="307104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13821</TotalTime>
  <Words>66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881</cp:revision>
  <cp:lastPrinted>2020-03-06T16:18:31Z</cp:lastPrinted>
  <dcterms:created xsi:type="dcterms:W3CDTF">2017-03-01T16:57:33Z</dcterms:created>
  <dcterms:modified xsi:type="dcterms:W3CDTF">2020-06-15T20:30:33Z</dcterms:modified>
</cp:coreProperties>
</file>