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0764"/>
            <a:ext cx="8928100" cy="2182035"/>
            <a:chOff x="131300" y="200764"/>
            <a:chExt cx="8928100" cy="218203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MAYO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80575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25315" y="1620678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10572" y="1921134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CAUCE DEL RIO TURBIO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28/05/2020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29/05/2020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31300" y="1195070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DESAZOLVES EN COMUNIDAD DE SAN ANTONIO DE LA PAZ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15" y="2419929"/>
            <a:ext cx="2710572" cy="203292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330" y="2417065"/>
            <a:ext cx="2710572" cy="203292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15" y="4595280"/>
            <a:ext cx="2710572" cy="203292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330" y="4595281"/>
            <a:ext cx="2710572" cy="203292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54" y="4595280"/>
            <a:ext cx="2710572" cy="203292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54" y="2419928"/>
            <a:ext cx="2710572" cy="203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3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14129</TotalTime>
  <Words>25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917</cp:revision>
  <cp:lastPrinted>2020-03-06T16:18:31Z</cp:lastPrinted>
  <dcterms:created xsi:type="dcterms:W3CDTF">2017-03-01T16:57:33Z</dcterms:created>
  <dcterms:modified xsi:type="dcterms:W3CDTF">2020-07-10T19:15:46Z</dcterms:modified>
</cp:coreProperties>
</file>