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85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89291" autoAdjust="0"/>
  </p:normalViewPr>
  <p:slideViewPr>
    <p:cSldViewPr snapToGrid="0" showGuides="1">
      <p:cViewPr varScale="1">
        <p:scale>
          <a:sx n="110" d="100"/>
          <a:sy n="110" d="100"/>
        </p:scale>
        <p:origin x="2124" y="96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76860" y="200764"/>
            <a:ext cx="8928100" cy="2004957"/>
            <a:chOff x="176860" y="200764"/>
            <a:chExt cx="8928100" cy="2004957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JUNIO  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696503" y="1623603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83950" y="161882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711048" y="1928722"/>
              <a:ext cx="3424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MANOBRAS DE LIMPIEZA </a:t>
              </a:r>
              <a:endParaRPr lang="es-MX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03/06/2020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5315" y="190060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23/06/2020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TRABAJOS EN LA UNIDAD DEPORTIVA J JESUS RODRIGUEZ BARBA 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76" y="2902744"/>
            <a:ext cx="4072972" cy="2291047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829" y="2902744"/>
            <a:ext cx="4072972" cy="2291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71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14530</TotalTime>
  <Words>24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932</cp:revision>
  <cp:lastPrinted>2020-07-06T17:57:31Z</cp:lastPrinted>
  <dcterms:created xsi:type="dcterms:W3CDTF">2017-03-01T16:57:33Z</dcterms:created>
  <dcterms:modified xsi:type="dcterms:W3CDTF">2020-07-10T19:22:05Z</dcterms:modified>
</cp:coreProperties>
</file>