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604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9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JUNIO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611415" y="15954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25960" y="1900601"/>
              <a:ext cx="3424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FORMAR DESAGÜE EN PLANTA TRATADORA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18/06/2020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18/06/2020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SAN ISIDRO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sp>
        <p:nvSpPr>
          <p:cNvPr id="18" name="10 CuadroTexto"/>
          <p:cNvSpPr txBox="1"/>
          <p:nvPr/>
        </p:nvSpPr>
        <p:spPr>
          <a:xfrm>
            <a:off x="5794769" y="1613259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CANTIDAD</a:t>
            </a:r>
            <a:endParaRPr lang="es-MX" sz="1200" b="1" dirty="0"/>
          </a:p>
        </p:txBody>
      </p:sp>
      <p:sp>
        <p:nvSpPr>
          <p:cNvPr id="20" name="16 CuadroTexto"/>
          <p:cNvSpPr txBox="1"/>
          <p:nvPr/>
        </p:nvSpPr>
        <p:spPr>
          <a:xfrm>
            <a:off x="5812052" y="1894769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65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4515787" y="1598070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UNIDAD</a:t>
            </a:r>
            <a:endParaRPr lang="es-MX" sz="1200" b="1" dirty="0"/>
          </a:p>
        </p:txBody>
      </p:sp>
      <p:sp>
        <p:nvSpPr>
          <p:cNvPr id="23" name="16 CuadroTexto"/>
          <p:cNvSpPr txBox="1"/>
          <p:nvPr/>
        </p:nvSpPr>
        <p:spPr>
          <a:xfrm>
            <a:off x="4515787" y="1890722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ML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68" y="4521594"/>
            <a:ext cx="3199132" cy="17995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12" y="4521594"/>
            <a:ext cx="3199132" cy="17995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68" y="2406728"/>
            <a:ext cx="3199132" cy="17995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12" y="2443669"/>
            <a:ext cx="3199132" cy="17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14535</TotalTime>
  <Words>27</Words>
  <Application>Microsoft Office PowerPoint</Application>
  <PresentationFormat>Presentación en pantalla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942</cp:revision>
  <cp:lastPrinted>2020-07-06T17:57:31Z</cp:lastPrinted>
  <dcterms:created xsi:type="dcterms:W3CDTF">2017-03-01T16:57:33Z</dcterms:created>
  <dcterms:modified xsi:type="dcterms:W3CDTF">2020-07-10T19:27:21Z</dcterms:modified>
</cp:coreProperties>
</file>