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7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267832" y="325791"/>
            <a:ext cx="8928100" cy="2874190"/>
            <a:chOff x="176860" y="200764"/>
            <a:chExt cx="8928100" cy="287419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766812"/>
              <a:chOff x="176860" y="200764"/>
              <a:chExt cx="8928100" cy="276681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JUNIO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LA CHIRIPA</a:t>
                </a:r>
              </a:p>
              <a:p>
                <a:pPr algn="ctr"/>
                <a:r>
                  <a:rPr lang="es-MX" sz="1200" dirty="0" smtClean="0"/>
                  <a:t>CALLE LAS AMERICAS</a:t>
                </a:r>
              </a:p>
              <a:p>
                <a:pPr algn="ctr"/>
                <a:r>
                  <a:rPr lang="es-MX" sz="1200" dirty="0" smtClean="0"/>
                  <a:t>PRIVADA DON JUAN </a:t>
                </a:r>
              </a:p>
              <a:p>
                <a:pPr algn="ctr"/>
                <a:r>
                  <a:rPr lang="es-MX" sz="1200" dirty="0" smtClean="0"/>
                  <a:t>CAMINO AL RANCHITO </a:t>
                </a:r>
              </a:p>
              <a:p>
                <a:pPr algn="ctr"/>
                <a:r>
                  <a:rPr lang="es-MX" sz="1200" dirty="0" smtClean="0"/>
                  <a:t>CALLE RIOS </a:t>
                </a:r>
              </a:p>
              <a:p>
                <a:pPr algn="ctr"/>
                <a:r>
                  <a:rPr lang="es-MX" sz="1200" dirty="0" smtClean="0"/>
                  <a:t>CAMINO A LOS SANCHEZ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05/06/2020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09/06/2020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ARROYO SECO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16611" y="1689959"/>
              <a:ext cx="8811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2,850</a:t>
              </a:r>
            </a:p>
            <a:p>
              <a:pPr algn="ctr"/>
              <a:r>
                <a:rPr lang="es-MX" sz="1200" dirty="0" smtClean="0"/>
                <a:t>2,600</a:t>
              </a:r>
            </a:p>
            <a:p>
              <a:pPr algn="ctr"/>
              <a:r>
                <a:rPr lang="es-MX" sz="1200" dirty="0" smtClean="0"/>
                <a:t>850</a:t>
              </a:r>
            </a:p>
            <a:p>
              <a:pPr algn="ctr"/>
              <a:r>
                <a:rPr lang="es-MX" sz="1200" dirty="0" smtClean="0"/>
                <a:t>2,360</a:t>
              </a:r>
            </a:p>
            <a:p>
              <a:pPr algn="ctr"/>
              <a:r>
                <a:rPr lang="es-MX" sz="1200" dirty="0" smtClean="0"/>
                <a:t>1,135</a:t>
              </a:r>
            </a:p>
            <a:p>
              <a:pPr algn="ctr"/>
              <a:r>
                <a:rPr lang="es-MX" sz="1200" dirty="0" smtClean="0"/>
                <a:t>3,850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" y="2968550"/>
            <a:ext cx="1292604" cy="172347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966" y="2968550"/>
            <a:ext cx="1292604" cy="172347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427" y="2931727"/>
            <a:ext cx="1302774" cy="17370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699" y="2931727"/>
            <a:ext cx="1302774" cy="173703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926" y="2939911"/>
            <a:ext cx="1307102" cy="174280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533" y="2925527"/>
            <a:ext cx="1307102" cy="174280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" y="4919125"/>
            <a:ext cx="1277829" cy="170377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966" y="4921993"/>
            <a:ext cx="1277829" cy="1703772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238" y="4919125"/>
            <a:ext cx="1309679" cy="1746238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512" y="4919125"/>
            <a:ext cx="1318364" cy="1757818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615" y="4917483"/>
            <a:ext cx="1303857" cy="1738475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343" y="4910003"/>
            <a:ext cx="1303857" cy="1738475"/>
          </a:xfrm>
          <a:prstGeom prst="rect">
            <a:avLst/>
          </a:prstGeom>
        </p:spPr>
      </p:pic>
      <p:sp>
        <p:nvSpPr>
          <p:cNvPr id="30" name="12 CuadroTexto"/>
          <p:cNvSpPr txBox="1"/>
          <p:nvPr/>
        </p:nvSpPr>
        <p:spPr>
          <a:xfrm>
            <a:off x="5886411" y="659487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 LOS SANCHEZ </a:t>
            </a:r>
          </a:p>
        </p:txBody>
      </p:sp>
      <p:sp>
        <p:nvSpPr>
          <p:cNvPr id="31" name="12 CuadroTexto"/>
          <p:cNvSpPr txBox="1"/>
          <p:nvPr/>
        </p:nvSpPr>
        <p:spPr>
          <a:xfrm>
            <a:off x="2961340" y="6625765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RIOS </a:t>
            </a:r>
          </a:p>
        </p:txBody>
      </p:sp>
      <p:sp>
        <p:nvSpPr>
          <p:cNvPr id="32" name="12 CuadroTexto"/>
          <p:cNvSpPr txBox="1"/>
          <p:nvPr/>
        </p:nvSpPr>
        <p:spPr>
          <a:xfrm>
            <a:off x="2917404" y="462627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LAS AMERICAS</a:t>
            </a:r>
          </a:p>
        </p:txBody>
      </p:sp>
      <p:sp>
        <p:nvSpPr>
          <p:cNvPr id="33" name="12 CuadroTexto"/>
          <p:cNvSpPr txBox="1"/>
          <p:nvPr/>
        </p:nvSpPr>
        <p:spPr>
          <a:xfrm>
            <a:off x="-89478" y="658716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AL RANCHITO </a:t>
            </a:r>
          </a:p>
        </p:txBody>
      </p:sp>
      <p:sp>
        <p:nvSpPr>
          <p:cNvPr id="34" name="12 CuadroTexto"/>
          <p:cNvSpPr txBox="1"/>
          <p:nvPr/>
        </p:nvSpPr>
        <p:spPr>
          <a:xfrm>
            <a:off x="5957659" y="462589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PRIVADA DON JUAN </a:t>
            </a:r>
          </a:p>
        </p:txBody>
      </p:sp>
      <p:sp>
        <p:nvSpPr>
          <p:cNvPr id="35" name="12 CuadroTexto"/>
          <p:cNvSpPr txBox="1"/>
          <p:nvPr/>
        </p:nvSpPr>
        <p:spPr>
          <a:xfrm>
            <a:off x="-122851" y="465637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LA CHIRIPA</a:t>
            </a:r>
          </a:p>
        </p:txBody>
      </p:sp>
    </p:spTree>
    <p:extLst>
      <p:ext uri="{BB962C8B-B14F-4D97-AF65-F5344CB8AC3E}">
        <p14:creationId xmlns:p14="http://schemas.microsoft.com/office/powerpoint/2010/main" val="3968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14531</TotalTime>
  <Words>69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935</cp:revision>
  <cp:lastPrinted>2020-07-06T17:57:31Z</cp:lastPrinted>
  <dcterms:created xsi:type="dcterms:W3CDTF">2017-03-01T16:57:33Z</dcterms:created>
  <dcterms:modified xsi:type="dcterms:W3CDTF">2020-07-10T19:23:36Z</dcterms:modified>
</cp:coreProperties>
</file>