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43482"/>
            <a:chOff x="176860" y="200764"/>
            <a:chExt cx="8928100" cy="1843482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43482"/>
              <a:chOff x="176860" y="200764"/>
              <a:chExt cx="8928100" cy="184348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JUNIO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A MURALLA DE JESUS DEL MONTE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09/06/2020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09/06/2020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LINDERO VIEJO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950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1" y="2304078"/>
            <a:ext cx="3840126" cy="21600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6" y="2304077"/>
            <a:ext cx="3840126" cy="2160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94" y="4577095"/>
            <a:ext cx="3840126" cy="21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</TotalTime>
  <Words>29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936</cp:revision>
  <cp:lastPrinted>2020-07-06T17:57:31Z</cp:lastPrinted>
  <dcterms:created xsi:type="dcterms:W3CDTF">2017-03-01T16:57:33Z</dcterms:created>
  <dcterms:modified xsi:type="dcterms:W3CDTF">2020-07-10T19:24:12Z</dcterms:modified>
</cp:coreProperties>
</file>