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0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0764"/>
            <a:ext cx="8928100" cy="1987615"/>
            <a:chOff x="13130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JUNIO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025723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25315" y="1620678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682120" y="1911379"/>
              <a:ext cx="2101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LIMPIEZA DE ACOTAMIENTO   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10/06/2020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11/06/2020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31300" y="1195070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CARRETERA  LIEBRERO -  EL MOGOTE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sp>
        <p:nvSpPr>
          <p:cNvPr id="15" name="7 CuadroTexto"/>
          <p:cNvSpPr txBox="1"/>
          <p:nvPr/>
        </p:nvSpPr>
        <p:spPr>
          <a:xfrm>
            <a:off x="3868759" y="1617421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UNIDAD</a:t>
            </a:r>
            <a:endParaRPr lang="es-MX" sz="1200" b="1" dirty="0"/>
          </a:p>
        </p:txBody>
      </p:sp>
      <p:sp>
        <p:nvSpPr>
          <p:cNvPr id="18" name="10 CuadroTexto"/>
          <p:cNvSpPr txBox="1"/>
          <p:nvPr/>
        </p:nvSpPr>
        <p:spPr>
          <a:xfrm>
            <a:off x="5226808" y="1614582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CANTIDAD</a:t>
            </a:r>
            <a:endParaRPr lang="es-MX" sz="1200" b="1" dirty="0"/>
          </a:p>
        </p:txBody>
      </p:sp>
      <p:sp>
        <p:nvSpPr>
          <p:cNvPr id="20" name="12 CuadroTexto"/>
          <p:cNvSpPr txBox="1"/>
          <p:nvPr/>
        </p:nvSpPr>
        <p:spPr>
          <a:xfrm>
            <a:off x="5515743" y="1891581"/>
            <a:ext cx="881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2,600</a:t>
            </a:r>
          </a:p>
        </p:txBody>
      </p:sp>
      <p:sp>
        <p:nvSpPr>
          <p:cNvPr id="21" name="12 CuadroTexto"/>
          <p:cNvSpPr txBox="1"/>
          <p:nvPr/>
        </p:nvSpPr>
        <p:spPr>
          <a:xfrm>
            <a:off x="4150737" y="1911379"/>
            <a:ext cx="881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ML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2347108"/>
            <a:ext cx="2117552" cy="282340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674" y="2347106"/>
            <a:ext cx="2117552" cy="282340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61" y="2347106"/>
            <a:ext cx="2117552" cy="282340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659" y="2347106"/>
            <a:ext cx="2117552" cy="282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2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14532</TotalTime>
  <Words>26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937</cp:revision>
  <cp:lastPrinted>2020-07-06T17:57:31Z</cp:lastPrinted>
  <dcterms:created xsi:type="dcterms:W3CDTF">2017-03-01T16:57:33Z</dcterms:created>
  <dcterms:modified xsi:type="dcterms:W3CDTF">2020-07-10T19:24:37Z</dcterms:modified>
</cp:coreProperties>
</file>