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97480"/>
            <a:chOff x="176860" y="200764"/>
            <a:chExt cx="8928100" cy="239748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97480"/>
              <a:chOff x="176860" y="200764"/>
              <a:chExt cx="8928100" cy="239748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PRINCIPAL</a:t>
                </a:r>
              </a:p>
              <a:p>
                <a:pPr algn="ctr"/>
                <a:r>
                  <a:rPr lang="es-MX" sz="1200" dirty="0" smtClean="0"/>
                  <a:t>CAMPO DE FUT BOL </a:t>
                </a:r>
              </a:p>
              <a:p>
                <a:pPr algn="ctr"/>
                <a:r>
                  <a:rPr lang="es-MX" sz="1200" dirty="0" smtClean="0"/>
                  <a:t>CALLE LOMITA</a:t>
                </a:r>
              </a:p>
              <a:p>
                <a:pPr algn="ctr"/>
                <a:r>
                  <a:rPr lang="es-MX" sz="1200" dirty="0" smtClean="0"/>
                  <a:t>CAMINO LA LOMITA AL CAMPO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PLAN LIBERTADOR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2,052</a:t>
              </a:r>
            </a:p>
            <a:p>
              <a:pPr algn="ctr"/>
              <a:r>
                <a:rPr lang="es-MX" sz="1200" dirty="0" smtClean="0"/>
                <a:t>5,600</a:t>
              </a:r>
            </a:p>
            <a:p>
              <a:pPr algn="ctr"/>
              <a:r>
                <a:rPr lang="es-MX" sz="1200" dirty="0" smtClean="0"/>
                <a:t>265</a:t>
              </a:r>
            </a:p>
            <a:p>
              <a:pPr algn="ctr"/>
              <a:r>
                <a:rPr lang="es-MX" sz="1200" dirty="0" smtClean="0"/>
                <a:t>3,740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05" y="2646038"/>
            <a:ext cx="3213551" cy="18076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05" y="4723074"/>
            <a:ext cx="3229599" cy="18166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74" y="2646038"/>
            <a:ext cx="3213550" cy="180762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62" y="4724671"/>
            <a:ext cx="3226762" cy="1815053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837254" y="653828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 FUT BOL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837254" y="445366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PRINCIPAL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4823077" y="441708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LOMITA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4816471" y="652807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LA LOMITA AL CAMPO </a:t>
            </a:r>
          </a:p>
        </p:txBody>
      </p:sp>
    </p:spTree>
    <p:extLst>
      <p:ext uri="{BB962C8B-B14F-4D97-AF65-F5344CB8AC3E}">
        <p14:creationId xmlns:p14="http://schemas.microsoft.com/office/powerpoint/2010/main" val="29340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14533</TotalTime>
  <Words>54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938</cp:revision>
  <cp:lastPrinted>2020-07-06T17:57:31Z</cp:lastPrinted>
  <dcterms:created xsi:type="dcterms:W3CDTF">2017-03-01T16:57:33Z</dcterms:created>
  <dcterms:modified xsi:type="dcterms:W3CDTF">2020-07-10T19:25:02Z</dcterms:modified>
</cp:coreProperties>
</file>