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88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43482"/>
            <a:chOff x="176860" y="200764"/>
            <a:chExt cx="8928100" cy="184348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43482"/>
              <a:chOff x="176860" y="200764"/>
              <a:chExt cx="8928100" cy="184348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JUNIO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FAUSTO LEON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12/06/2020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12/06/2020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EL MEZQUITILLO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432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117" y="2430887"/>
            <a:ext cx="2123604" cy="2831472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13" y="2430887"/>
            <a:ext cx="2123604" cy="2831472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321" y="2430887"/>
            <a:ext cx="2123604" cy="2831472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525" y="2430887"/>
            <a:ext cx="2123604" cy="283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3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14533</TotalTime>
  <Words>25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939</cp:revision>
  <cp:lastPrinted>2020-07-06T17:57:31Z</cp:lastPrinted>
  <dcterms:created xsi:type="dcterms:W3CDTF">2017-03-01T16:57:33Z</dcterms:created>
  <dcterms:modified xsi:type="dcterms:W3CDTF">2020-07-10T19:25:28Z</dcterms:modified>
</cp:coreProperties>
</file>