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JUNIO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DE ACCESO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15/06/2020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22/06/2020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CASCAJO EN EL RELLENO SANITARIO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4,428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982" y="2304078"/>
            <a:ext cx="2160085" cy="288011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3" y="2304078"/>
            <a:ext cx="2160085" cy="2880114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31" y="2304078"/>
            <a:ext cx="2160085" cy="288011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469" y="2304078"/>
            <a:ext cx="2160085" cy="288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14533</TotalTime>
  <Words>26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940</cp:revision>
  <cp:lastPrinted>2020-07-06T17:57:31Z</cp:lastPrinted>
  <dcterms:created xsi:type="dcterms:W3CDTF">2017-03-01T16:57:33Z</dcterms:created>
  <dcterms:modified xsi:type="dcterms:W3CDTF">2020-07-10T19:25:54Z</dcterms:modified>
</cp:coreProperties>
</file>