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93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586163" y="299795"/>
            <a:ext cx="8928100" cy="1843482"/>
            <a:chOff x="176860" y="200764"/>
            <a:chExt cx="8928100" cy="184348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43482"/>
              <a:chOff x="176860" y="200764"/>
              <a:chExt cx="8928100" cy="184348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JUNIO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16/06/2020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16/06/2020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EL LINDERO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3,200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72" y="2290101"/>
            <a:ext cx="3499104" cy="196824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72" y="4551996"/>
            <a:ext cx="3499104" cy="19682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012" y="4551996"/>
            <a:ext cx="3499104" cy="196824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012" y="2290101"/>
            <a:ext cx="3499104" cy="196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7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14534</TotalTime>
  <Words>23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941</cp:revision>
  <cp:lastPrinted>2020-07-06T17:57:31Z</cp:lastPrinted>
  <dcterms:created xsi:type="dcterms:W3CDTF">2017-03-01T16:57:33Z</dcterms:created>
  <dcterms:modified xsi:type="dcterms:W3CDTF">2020-07-10T19:26:51Z</dcterms:modified>
</cp:coreProperties>
</file>