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98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110" d="100"/>
          <a:sy n="110" d="100"/>
        </p:scale>
        <p:origin x="2124" y="96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0764"/>
            <a:ext cx="8928100" cy="1997369"/>
            <a:chOff x="131300" y="200764"/>
            <a:chExt cx="8928100" cy="1997369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JUNIO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80575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25315" y="1620678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10572" y="1921134"/>
              <a:ext cx="3424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ARROYO 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23/06/2020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26/06/2020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31300" y="1195070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DESAZOLVES EN LA COMUNIDAD EL MEZQUITILLO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85" y="4631677"/>
            <a:ext cx="3550574" cy="19971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85" y="2416306"/>
            <a:ext cx="3550574" cy="19971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922920"/>
            <a:ext cx="3111552" cy="17502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16306"/>
            <a:ext cx="3111552" cy="23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14535</TotalTime>
  <Words>19</Words>
  <Application>Microsoft Office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943</cp:revision>
  <cp:lastPrinted>2020-07-06T17:57:31Z</cp:lastPrinted>
  <dcterms:created xsi:type="dcterms:W3CDTF">2017-03-01T16:57:33Z</dcterms:created>
  <dcterms:modified xsi:type="dcterms:W3CDTF">2020-07-10T19:27:44Z</dcterms:modified>
</cp:coreProperties>
</file>