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0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JUNIO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611415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625960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DESMONTE Y LIMPIEZA DE ACOTAMIENTO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24/06/2020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26/06/2020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EL LIBRAMIENTO SUR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18" name="10 CuadroTexto"/>
          <p:cNvSpPr txBox="1"/>
          <p:nvPr/>
        </p:nvSpPr>
        <p:spPr>
          <a:xfrm>
            <a:off x="5794769" y="1613259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CANTIDAD</a:t>
            </a:r>
            <a:endParaRPr lang="es-MX" sz="1200" b="1" dirty="0"/>
          </a:p>
        </p:txBody>
      </p:sp>
      <p:sp>
        <p:nvSpPr>
          <p:cNvPr id="21" name="7 CuadroTexto"/>
          <p:cNvSpPr txBox="1"/>
          <p:nvPr/>
        </p:nvSpPr>
        <p:spPr>
          <a:xfrm>
            <a:off x="4515787" y="1598070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UNIDAD</a:t>
            </a:r>
            <a:endParaRPr lang="es-MX" sz="12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27" y="2300266"/>
            <a:ext cx="3389376" cy="190652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27" y="4595286"/>
            <a:ext cx="3389376" cy="190652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742" y="4595286"/>
            <a:ext cx="3389376" cy="19065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742" y="2300266"/>
            <a:ext cx="3389376" cy="190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14536</TotalTime>
  <Words>24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945</cp:revision>
  <cp:lastPrinted>2020-07-06T17:57:31Z</cp:lastPrinted>
  <dcterms:created xsi:type="dcterms:W3CDTF">2017-03-01T16:57:33Z</dcterms:created>
  <dcterms:modified xsi:type="dcterms:W3CDTF">2020-07-10T19:28:34Z</dcterms:modified>
</cp:coreProperties>
</file>