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0764"/>
            <a:ext cx="8928100" cy="1997369"/>
            <a:chOff x="131300" y="200764"/>
            <a:chExt cx="8928100" cy="1997369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JUNIO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80575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25315" y="162067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10572" y="1921134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PUENTE DEL LIBRAMIENTO SUR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25/06/2020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26/06/2020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31300" y="1195070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DESAZOLVES EN EL PUENTE DE LAS OBEJAS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515" y="4534318"/>
            <a:ext cx="2535841" cy="190188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515" y="2302156"/>
            <a:ext cx="2535841" cy="19018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78626" y="2302156"/>
            <a:ext cx="2519966" cy="18899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78626" y="4534318"/>
            <a:ext cx="2519966" cy="18899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6112866" y="4219321"/>
            <a:ext cx="1889975" cy="251996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6114562" y="1987204"/>
            <a:ext cx="1900142" cy="25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14537</TotalTime>
  <Words>23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947</cp:revision>
  <cp:lastPrinted>2020-07-06T17:57:31Z</cp:lastPrinted>
  <dcterms:created xsi:type="dcterms:W3CDTF">2017-03-01T16:57:33Z</dcterms:created>
  <dcterms:modified xsi:type="dcterms:W3CDTF">2020-07-10T19:29:53Z</dcterms:modified>
</cp:coreProperties>
</file>