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3136143"/>
            <a:chOff x="176860" y="200764"/>
            <a:chExt cx="8928100" cy="3136143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3136143"/>
              <a:chOff x="176860" y="200764"/>
              <a:chExt cx="8928100" cy="3136143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MAYO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ACCESO POR SAN CRISTOBAL </a:t>
                </a:r>
              </a:p>
              <a:p>
                <a:pPr algn="ctr"/>
                <a:r>
                  <a:rPr lang="es-MX" sz="1200" dirty="0" smtClean="0"/>
                  <a:t>CALLE PRINCIPAL </a:t>
                </a:r>
              </a:p>
              <a:p>
                <a:pPr algn="ctr"/>
                <a:r>
                  <a:rPr lang="es-MX" sz="1200" dirty="0" smtClean="0"/>
                  <a:t>CAMINO A LA SOLEDAD</a:t>
                </a:r>
              </a:p>
              <a:p>
                <a:pPr algn="ctr"/>
                <a:r>
                  <a:rPr lang="es-MX" sz="1200" dirty="0" smtClean="0"/>
                  <a:t>CAMINO NUEVO A LA LOMITA </a:t>
                </a:r>
              </a:p>
              <a:p>
                <a:pPr algn="ctr"/>
                <a:r>
                  <a:rPr lang="es-MX" sz="1200" dirty="0" smtClean="0"/>
                  <a:t>CALLE DEL BANCO DEL MATERIAL </a:t>
                </a:r>
              </a:p>
              <a:p>
                <a:pPr algn="ctr"/>
                <a:r>
                  <a:rPr lang="es-MX" sz="1200" dirty="0" smtClean="0"/>
                  <a:t>CALLE SIN NOMBRE </a:t>
                </a:r>
              </a:p>
              <a:p>
                <a:pPr algn="ctr"/>
                <a:r>
                  <a:rPr lang="es-MX" sz="1200" dirty="0" smtClean="0"/>
                  <a:t>CALLE NUEVA EN LA LOMITA </a:t>
                </a:r>
              </a:p>
              <a:p>
                <a:pPr algn="ctr"/>
                <a:r>
                  <a:rPr lang="es-MX" sz="1200" dirty="0" smtClean="0"/>
                  <a:t>CAMINO A SAN CRISTOBAL POR LA LOMITA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04/05/2020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29/05/2020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PLAN LIBERTADOR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6,535</a:t>
              </a:r>
            </a:p>
            <a:p>
              <a:pPr algn="ctr"/>
              <a:r>
                <a:rPr lang="es-MX" sz="1200" dirty="0" smtClean="0"/>
                <a:t>2,088</a:t>
              </a:r>
            </a:p>
            <a:p>
              <a:pPr algn="ctr"/>
              <a:r>
                <a:rPr lang="es-MX" sz="1200" dirty="0" smtClean="0"/>
                <a:t>1,890</a:t>
              </a:r>
            </a:p>
            <a:p>
              <a:pPr algn="ctr"/>
              <a:r>
                <a:rPr lang="es-MX" sz="1200" dirty="0" smtClean="0"/>
                <a:t>1,360</a:t>
              </a:r>
            </a:p>
            <a:p>
              <a:pPr algn="ctr"/>
              <a:r>
                <a:rPr lang="es-MX" sz="1200" dirty="0" smtClean="0"/>
                <a:t>7,854</a:t>
              </a:r>
            </a:p>
            <a:p>
              <a:pPr algn="ctr"/>
              <a:r>
                <a:rPr lang="es-MX" sz="1200" dirty="0" smtClean="0"/>
                <a:t>640</a:t>
              </a:r>
              <a:endParaRPr lang="es-MX" sz="1200" dirty="0"/>
            </a:p>
            <a:p>
              <a:pPr algn="ctr"/>
              <a:r>
                <a:rPr lang="es-MX" sz="1200" dirty="0" smtClean="0"/>
                <a:t>1,100</a:t>
              </a:r>
            </a:p>
            <a:p>
              <a:pPr algn="ctr"/>
              <a:r>
                <a:rPr lang="es-MX" sz="1200" dirty="0" smtClean="0"/>
                <a:t>2,637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40" y="3286119"/>
            <a:ext cx="1939688" cy="10910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706" y="3286119"/>
            <a:ext cx="1939688" cy="10910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06" y="3290005"/>
            <a:ext cx="1939688" cy="10910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724" y="3289113"/>
            <a:ext cx="1939688" cy="109107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706" y="4494133"/>
            <a:ext cx="1926958" cy="108391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7" y="4494133"/>
            <a:ext cx="1926958" cy="1083914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139" y="5655792"/>
            <a:ext cx="1911974" cy="107548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5655792"/>
            <a:ext cx="1911974" cy="1075485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06" y="4490553"/>
            <a:ext cx="1939686" cy="1091073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724" y="4490553"/>
            <a:ext cx="1939686" cy="109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14101</TotalTime>
  <Words>72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903</cp:revision>
  <cp:lastPrinted>2020-03-06T16:18:31Z</cp:lastPrinted>
  <dcterms:created xsi:type="dcterms:W3CDTF">2017-03-01T16:57:33Z</dcterms:created>
  <dcterms:modified xsi:type="dcterms:W3CDTF">2020-07-10T18:48:00Z</dcterms:modified>
</cp:coreProperties>
</file>